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autoCompressPictures="0">
  <p:sldMasterIdLst>
    <p:sldMasterId id="2147484029" r:id="rId1"/>
  </p:sldMasterIdLst>
  <p:notesMasterIdLst>
    <p:notesMasterId r:id="rId5"/>
  </p:notesMasterIdLst>
  <p:sldIdLst>
    <p:sldId id="273" r:id="rId2"/>
    <p:sldId id="358" r:id="rId3"/>
    <p:sldId id="309" r:id="rId4"/>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付録" id="{DD67EF3E-85C4-4F34-97EE-9F2B986F06CA}">
          <p14:sldIdLst>
            <p14:sldId id="273"/>
            <p14:sldId id="358"/>
            <p14:sldId id="309"/>
          </p14:sldIdLst>
        </p14:section>
      </p14:sectionLst>
    </p:ext>
    <p:ext uri="{EFAFB233-063F-42B5-8137-9DF3F51BA10A}">
      <p15:sldGuideLst xmlns:p15="http://schemas.microsoft.com/office/powerpoint/2012/main">
        <p15:guide id="10" pos="4188" userDrawn="1">
          <p15:clr>
            <a:srgbClr val="A4A3A4"/>
          </p15:clr>
        </p15:guide>
        <p15:guide id="11" pos="132" userDrawn="1">
          <p15:clr>
            <a:srgbClr val="A4A3A4"/>
          </p15:clr>
        </p15:guide>
        <p15:guide id="12" orient="horz" pos="312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C4ED"/>
    <a:srgbClr val="8AD5FA"/>
    <a:srgbClr val="77CEF9"/>
    <a:srgbClr val="009900"/>
    <a:srgbClr val="53C0F7"/>
    <a:srgbClr val="FF6600"/>
    <a:srgbClr val="1253A3"/>
    <a:srgbClr val="FF9900"/>
    <a:srgbClr val="0099FF"/>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590" autoAdjust="0"/>
    <p:restoredTop sz="94353" autoAdjust="0"/>
  </p:normalViewPr>
  <p:slideViewPr>
    <p:cSldViewPr snapToGrid="0" snapToObjects="1">
      <p:cViewPr varScale="1">
        <p:scale>
          <a:sx n="73" d="100"/>
          <a:sy n="73" d="100"/>
        </p:scale>
        <p:origin x="3714" y="66"/>
      </p:cViewPr>
      <p:guideLst>
        <p:guide pos="4188"/>
        <p:guide pos="132"/>
        <p:guide orient="horz"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09FCBA52-F66B-B549-95FB-D5796D1ABCFD}" type="datetimeFigureOut">
              <a:rPr kumimoji="1" lang="ja-JP" altLang="en-US" smtClean="0"/>
              <a:t>2023/2/20</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91C19D7F-CC3B-204C-8317-DEDD59DAB835}" type="slidenum">
              <a:rPr kumimoji="1" lang="ja-JP" altLang="en-US" smtClean="0"/>
              <a:t>‹#›</a:t>
            </a:fld>
            <a:endParaRPr kumimoji="1" lang="ja-JP" altLang="en-US"/>
          </a:p>
        </p:txBody>
      </p:sp>
    </p:spTree>
    <p:extLst>
      <p:ext uri="{BB962C8B-B14F-4D97-AF65-F5344CB8AC3E}">
        <p14:creationId xmlns:p14="http://schemas.microsoft.com/office/powerpoint/2010/main" val="22642057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5BA73C-0D87-59C4-CEF0-862BF6E2AE8A}"/>
              </a:ext>
            </a:extLst>
          </p:cNvPr>
          <p:cNvSpPr>
            <a:spLocks noGrp="1"/>
          </p:cNvSpPr>
          <p:nvPr>
            <p:ph type="ctrTitle"/>
          </p:nvPr>
        </p:nvSpPr>
        <p:spPr>
          <a:xfrm>
            <a:off x="857250" y="1621191"/>
            <a:ext cx="5143500" cy="3448756"/>
          </a:xfrm>
        </p:spPr>
        <p:txBody>
          <a:bodyPr anchor="b"/>
          <a:lstStyle>
            <a:lvl1pPr algn="ctr">
              <a:defRPr sz="3375"/>
            </a:lvl1pPr>
          </a:lstStyle>
          <a:p>
            <a:r>
              <a:rPr kumimoji="1" lang="ja-JP" altLang="en-US"/>
              <a:t>マスター タイトルの書式設定</a:t>
            </a:r>
          </a:p>
        </p:txBody>
      </p:sp>
      <p:sp>
        <p:nvSpPr>
          <p:cNvPr id="3" name="字幕 2">
            <a:extLst>
              <a:ext uri="{FF2B5EF4-FFF2-40B4-BE49-F238E27FC236}">
                <a16:creationId xmlns:a16="http://schemas.microsoft.com/office/drawing/2014/main" id="{E9C35258-40FF-0256-F745-C8415EF3776F}"/>
              </a:ext>
            </a:extLst>
          </p:cNvPr>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AB339B68-28E1-E308-4C94-68D20C11BF0C}"/>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7BA603D6-EC1F-21D8-65F5-D12CF62048A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D1E07E2-4053-AF3D-4DE1-EDF3D5B99E81}"/>
              </a:ext>
            </a:extLst>
          </p:cNvPr>
          <p:cNvSpPr>
            <a:spLocks noGrp="1"/>
          </p:cNvSpPr>
          <p:nvPr>
            <p:ph type="sldNum" sz="quarter" idx="12"/>
          </p:nvPr>
        </p:nvSpPr>
        <p:spPr/>
        <p:txBody>
          <a:bodyPr/>
          <a:lstStyle/>
          <a:p>
            <a:fld id="{3C58AAC9-6130-824E-A9AE-4E7D6355CC53}" type="slidenum">
              <a:rPr kumimoji="1" lang="ja-JP" altLang="en-US" smtClean="0"/>
              <a:t>‹#›</a:t>
            </a:fld>
            <a:endParaRPr kumimoji="1" lang="ja-JP" altLang="en-US"/>
          </a:p>
        </p:txBody>
      </p:sp>
    </p:spTree>
    <p:extLst>
      <p:ext uri="{BB962C8B-B14F-4D97-AF65-F5344CB8AC3E}">
        <p14:creationId xmlns:p14="http://schemas.microsoft.com/office/powerpoint/2010/main" val="3194625059"/>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E53B397-1063-19C9-D770-7681272C7499}"/>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CBBBCEB-EDE4-8615-4238-5F0C8E7DF250}"/>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90589B1-75EC-BCE9-6288-B00ECC273BC9}"/>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195E2FEE-BF61-D3F0-E06E-D4AD8490A0B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9524574-6A30-912B-481B-390AAF993A63}"/>
              </a:ext>
            </a:extLst>
          </p:cNvPr>
          <p:cNvSpPr>
            <a:spLocks noGrp="1"/>
          </p:cNvSpPr>
          <p:nvPr>
            <p:ph type="sldNum" sz="quarter" idx="12"/>
          </p:nvPr>
        </p:nvSpPr>
        <p:spPr/>
        <p:txBody>
          <a:bodyPr/>
          <a:lstStyle/>
          <a:p>
            <a:fld id="{3C58AAC9-6130-824E-A9AE-4E7D6355CC53}" type="slidenum">
              <a:rPr kumimoji="1" lang="ja-JP" altLang="en-US" smtClean="0"/>
              <a:t>‹#›</a:t>
            </a:fld>
            <a:endParaRPr kumimoji="1" lang="ja-JP" altLang="en-US"/>
          </a:p>
        </p:txBody>
      </p:sp>
    </p:spTree>
    <p:extLst>
      <p:ext uri="{BB962C8B-B14F-4D97-AF65-F5344CB8AC3E}">
        <p14:creationId xmlns:p14="http://schemas.microsoft.com/office/powerpoint/2010/main" val="1460217862"/>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7E7E38A2-84C1-F6B7-9666-96B7B1D45FE8}"/>
              </a:ext>
            </a:extLst>
          </p:cNvPr>
          <p:cNvSpPr>
            <a:spLocks noGrp="1"/>
          </p:cNvSpPr>
          <p:nvPr>
            <p:ph type="title" orient="vert"/>
          </p:nvPr>
        </p:nvSpPr>
        <p:spPr>
          <a:xfrm>
            <a:off x="4907756" y="527403"/>
            <a:ext cx="1478756" cy="8394877"/>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DC4941E-5CC2-0363-06BE-1B31516BA3AD}"/>
              </a:ext>
            </a:extLst>
          </p:cNvPr>
          <p:cNvSpPr>
            <a:spLocks noGrp="1"/>
          </p:cNvSpPr>
          <p:nvPr>
            <p:ph type="body" orient="vert" idx="1"/>
          </p:nvPr>
        </p:nvSpPr>
        <p:spPr>
          <a:xfrm>
            <a:off x="471487" y="527403"/>
            <a:ext cx="4350544" cy="839487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930F5F7-087F-7606-8203-C1DE5B126478}"/>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660B7E15-09C8-623A-3CDB-590D353F798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5FBE012-4202-9567-C067-4D9EF3D189D7}"/>
              </a:ext>
            </a:extLst>
          </p:cNvPr>
          <p:cNvSpPr>
            <a:spLocks noGrp="1"/>
          </p:cNvSpPr>
          <p:nvPr>
            <p:ph type="sldNum" sz="quarter" idx="12"/>
          </p:nvPr>
        </p:nvSpPr>
        <p:spPr/>
        <p:txBody>
          <a:bodyPr/>
          <a:lstStyle/>
          <a:p>
            <a:fld id="{3C58AAC9-6130-824E-A9AE-4E7D6355CC53}" type="slidenum">
              <a:rPr kumimoji="1" lang="ja-JP" altLang="en-US" smtClean="0"/>
              <a:t>‹#›</a:t>
            </a:fld>
            <a:endParaRPr kumimoji="1" lang="ja-JP" altLang="en-US"/>
          </a:p>
        </p:txBody>
      </p:sp>
    </p:spTree>
    <p:extLst>
      <p:ext uri="{BB962C8B-B14F-4D97-AF65-F5344CB8AC3E}">
        <p14:creationId xmlns:p14="http://schemas.microsoft.com/office/powerpoint/2010/main" val="592787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中面">
    <p:spTree>
      <p:nvGrpSpPr>
        <p:cNvPr id="1" name=""/>
        <p:cNvGrpSpPr/>
        <p:nvPr/>
      </p:nvGrpSpPr>
      <p:grpSpPr>
        <a:xfrm>
          <a:off x="0" y="0"/>
          <a:ext cx="0" cy="0"/>
          <a:chOff x="0" y="0"/>
          <a:chExt cx="0" cy="0"/>
        </a:xfrm>
      </p:grpSpPr>
      <p:sp>
        <p:nvSpPr>
          <p:cNvPr id="20" name="正方形/長方形 19">
            <a:extLst>
              <a:ext uri="{FF2B5EF4-FFF2-40B4-BE49-F238E27FC236}">
                <a16:creationId xmlns:a16="http://schemas.microsoft.com/office/drawing/2014/main" id="{07AF4543-01A1-CB4A-6362-9694A126C220}"/>
              </a:ext>
            </a:extLst>
          </p:cNvPr>
          <p:cNvSpPr/>
          <p:nvPr userDrawn="1"/>
        </p:nvSpPr>
        <p:spPr>
          <a:xfrm>
            <a:off x="214313" y="480587"/>
            <a:ext cx="6429374" cy="639617"/>
          </a:xfrm>
          <a:prstGeom prst="rect">
            <a:avLst/>
          </a:prstGeom>
          <a:gradFill>
            <a:gsLst>
              <a:gs pos="0">
                <a:srgbClr val="005698"/>
              </a:gs>
              <a:gs pos="85000">
                <a:srgbClr val="6BC7E6">
                  <a:lumMod val="97000"/>
                  <a:lumOff val="3000"/>
                </a:srgbClr>
              </a:gs>
              <a:gs pos="20000">
                <a:srgbClr val="005698"/>
              </a:gs>
              <a:gs pos="100000">
                <a:srgbClr val="60C4E5">
                  <a:lumMod val="41000"/>
                  <a:lumOff val="5900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endParaRPr kumimoji="1" lang="ja-JP" altLang="en-US" sz="3322" b="1">
              <a:solidFill>
                <a:schemeClr val="bg1"/>
              </a:solidFill>
              <a:latin typeface="Yu Gothic" panose="020B0400000000000000" pitchFamily="34" charset="-128"/>
              <a:ea typeface="Yu Gothic" panose="020B0400000000000000" pitchFamily="34" charset="-128"/>
            </a:endParaRPr>
          </a:p>
        </p:txBody>
      </p:sp>
      <p:sp>
        <p:nvSpPr>
          <p:cNvPr id="14" name="テキスト プレースホルダー 2">
            <a:extLst>
              <a:ext uri="{FF2B5EF4-FFF2-40B4-BE49-F238E27FC236}">
                <a16:creationId xmlns:a16="http://schemas.microsoft.com/office/drawing/2014/main" id="{B4BEC5EE-B728-53DA-AA31-EFB8CE228114}"/>
              </a:ext>
            </a:extLst>
          </p:cNvPr>
          <p:cNvSpPr>
            <a:spLocks noGrp="1"/>
          </p:cNvSpPr>
          <p:nvPr>
            <p:ph type="body" sz="quarter" idx="20" hasCustomPrompt="1"/>
          </p:nvPr>
        </p:nvSpPr>
        <p:spPr bwMode="white">
          <a:xfrm>
            <a:off x="218661" y="480588"/>
            <a:ext cx="6425026" cy="639619"/>
          </a:xfrm>
          <a:noFill/>
        </p:spPr>
        <p:txBody>
          <a:bodyPr anchor="ctr">
            <a:noAutofit/>
          </a:bodyPr>
          <a:lstStyle>
            <a:lvl1pPr marL="0" indent="0">
              <a:lnSpc>
                <a:spcPct val="120000"/>
              </a:lnSpc>
              <a:buNone/>
              <a:defRPr sz="3178" b="1" i="0">
                <a:solidFill>
                  <a:schemeClr val="bg1"/>
                </a:solidFill>
                <a:latin typeface="Meiryo" panose="020B0604030504040204" pitchFamily="34" charset="-128"/>
                <a:ea typeface="Meiryo" panose="020B0604030504040204" pitchFamily="34" charset="-128"/>
              </a:defRPr>
            </a:lvl1pPr>
          </a:lstStyle>
          <a:p>
            <a:r>
              <a:rPr kumimoji="1" lang="ja-JP" altLang="en-US" dirty="0"/>
              <a:t>タイトルを入力</a:t>
            </a:r>
          </a:p>
        </p:txBody>
      </p:sp>
      <p:sp>
        <p:nvSpPr>
          <p:cNvPr id="16" name="テキスト プレースホルダー 2">
            <a:extLst>
              <a:ext uri="{FF2B5EF4-FFF2-40B4-BE49-F238E27FC236}">
                <a16:creationId xmlns:a16="http://schemas.microsoft.com/office/drawing/2014/main" id="{47E4BE00-C2E7-AC09-8F5F-F7FBCEBD48E4}"/>
              </a:ext>
            </a:extLst>
          </p:cNvPr>
          <p:cNvSpPr>
            <a:spLocks noGrp="1"/>
          </p:cNvSpPr>
          <p:nvPr>
            <p:ph type="body" sz="quarter" idx="21" hasCustomPrompt="1"/>
          </p:nvPr>
        </p:nvSpPr>
        <p:spPr>
          <a:xfrm>
            <a:off x="218660" y="1247660"/>
            <a:ext cx="6425025" cy="717029"/>
          </a:xfrm>
          <a:noFill/>
        </p:spPr>
        <p:txBody>
          <a:bodyPr anchor="t">
            <a:noAutofit/>
          </a:bodyPr>
          <a:lstStyle>
            <a:lvl1pPr marL="0" marR="0" indent="0" algn="l" defTabSz="1320726" rtl="0" eaLnBrk="1" fontAlgn="auto" latinLnBrk="0" hangingPunct="1">
              <a:lnSpc>
                <a:spcPct val="100000"/>
              </a:lnSpc>
              <a:spcBef>
                <a:spcPts val="144"/>
              </a:spcBef>
              <a:spcAft>
                <a:spcPts val="0"/>
              </a:spcAft>
              <a:buClrTx/>
              <a:buSzTx/>
              <a:buFont typeface="Arial" panose="020B0604020202020204" pitchFamily="34" charset="0"/>
              <a:buNone/>
              <a:tabLst/>
              <a:defRPr sz="1589" b="1" i="0">
                <a:solidFill>
                  <a:schemeClr val="tx1"/>
                </a:solidFill>
                <a:latin typeface="Meiryo" panose="020B0604030504040204" pitchFamily="34" charset="-128"/>
                <a:ea typeface="Meiryo" panose="020B0604030504040204" pitchFamily="34" charset="-128"/>
              </a:defRPr>
            </a:lvl1pPr>
          </a:lstStyle>
          <a:p>
            <a:r>
              <a:rPr kumimoji="1" lang="ja-JP" altLang="en-US"/>
              <a:t>テキストを入力</a:t>
            </a:r>
            <a:endParaRPr kumimoji="1" lang="en-US" altLang="ja-JP" dirty="0"/>
          </a:p>
        </p:txBody>
      </p:sp>
      <p:sp>
        <p:nvSpPr>
          <p:cNvPr id="10" name="Slide Number Placeholder 8">
            <a:extLst>
              <a:ext uri="{FF2B5EF4-FFF2-40B4-BE49-F238E27FC236}">
                <a16:creationId xmlns:a16="http://schemas.microsoft.com/office/drawing/2014/main" id="{F4AB91DC-2BDE-3DD0-3E16-9D0671A59508}"/>
              </a:ext>
            </a:extLst>
          </p:cNvPr>
          <p:cNvSpPr>
            <a:spLocks noGrp="1"/>
          </p:cNvSpPr>
          <p:nvPr>
            <p:ph type="sldNum" sz="quarter" idx="17"/>
          </p:nvPr>
        </p:nvSpPr>
        <p:spPr>
          <a:xfrm>
            <a:off x="5139739" y="9183725"/>
            <a:ext cx="1543050" cy="527403"/>
          </a:xfrm>
          <a:prstGeom prst="rect">
            <a:avLst/>
          </a:prstGeom>
        </p:spPr>
        <p:txBody>
          <a:bodyPr/>
          <a:lstStyle>
            <a:lvl1pPr>
              <a:defRPr sz="1733" b="0" i="0">
                <a:solidFill>
                  <a:schemeClr val="tx1"/>
                </a:solidFill>
                <a:latin typeface="Meiryo" panose="020B0604030504040204" pitchFamily="34" charset="-128"/>
                <a:ea typeface="Meiryo" panose="020B0604030504040204" pitchFamily="34" charset="-128"/>
              </a:defRPr>
            </a:lvl1pPr>
          </a:lstStyle>
          <a:p>
            <a:fld id="{3C58AAC9-6130-824E-A9AE-4E7D6355CC53}" type="slidenum">
              <a:rPr kumimoji="1" lang="ja-JP" altLang="en-US" smtClean="0"/>
              <a:pPr/>
              <a:t>‹#›</a:t>
            </a:fld>
            <a:endParaRPr kumimoji="1" lang="ja-JP" altLang="en-US"/>
          </a:p>
        </p:txBody>
      </p:sp>
      <p:sp>
        <p:nvSpPr>
          <p:cNvPr id="11" name="正方形/長方形 10">
            <a:extLst>
              <a:ext uri="{FF2B5EF4-FFF2-40B4-BE49-F238E27FC236}">
                <a16:creationId xmlns:a16="http://schemas.microsoft.com/office/drawing/2014/main" id="{1B621B86-8C63-6CA6-5089-74FC4F33A4F1}"/>
              </a:ext>
            </a:extLst>
          </p:cNvPr>
          <p:cNvSpPr/>
          <p:nvPr userDrawn="1"/>
        </p:nvSpPr>
        <p:spPr>
          <a:xfrm>
            <a:off x="214313" y="9113670"/>
            <a:ext cx="6429374" cy="31200"/>
          </a:xfrm>
          <a:prstGeom prst="rect">
            <a:avLst/>
          </a:prstGeom>
          <a:gradFill>
            <a:gsLst>
              <a:gs pos="0">
                <a:srgbClr val="005698"/>
              </a:gs>
              <a:gs pos="85000">
                <a:srgbClr val="6BC7E6">
                  <a:lumMod val="97000"/>
                  <a:lumOff val="3000"/>
                </a:srgbClr>
              </a:gs>
              <a:gs pos="20000">
                <a:srgbClr val="005698"/>
              </a:gs>
              <a:gs pos="100000">
                <a:srgbClr val="60C4E5">
                  <a:lumMod val="41000"/>
                  <a:lumOff val="5900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3322" b="1">
              <a:solidFill>
                <a:schemeClr val="bg1"/>
              </a:solidFill>
              <a:latin typeface="Yu Gothic" panose="020B0400000000000000" pitchFamily="34" charset="-128"/>
              <a:ea typeface="Yu Gothic" panose="020B0400000000000000" pitchFamily="34" charset="-128"/>
            </a:endParaRPr>
          </a:p>
        </p:txBody>
      </p:sp>
      <p:sp>
        <p:nvSpPr>
          <p:cNvPr id="2" name="テキスト ボックス 1">
            <a:extLst>
              <a:ext uri="{FF2B5EF4-FFF2-40B4-BE49-F238E27FC236}">
                <a16:creationId xmlns:a16="http://schemas.microsoft.com/office/drawing/2014/main" id="{039E18AC-DDD6-B330-E104-586A806817FE}"/>
              </a:ext>
            </a:extLst>
          </p:cNvPr>
          <p:cNvSpPr txBox="1"/>
          <p:nvPr userDrawn="1"/>
        </p:nvSpPr>
        <p:spPr>
          <a:xfrm>
            <a:off x="175211" y="9163987"/>
            <a:ext cx="3526928" cy="359009"/>
          </a:xfrm>
          <a:prstGeom prst="rect">
            <a:avLst/>
          </a:prstGeom>
          <a:noFill/>
        </p:spPr>
        <p:txBody>
          <a:bodyPr wrap="none" rtlCol="0">
            <a:spAutoFit/>
          </a:bodyPr>
          <a:lstStyle/>
          <a:p>
            <a:pPr algn="l" fontAlgn="ctr"/>
            <a:r>
              <a:rPr kumimoji="1" lang="ja-JP" altLang="en-US" sz="1733" b="0" i="0" u="none" strike="noStrike" dirty="0">
                <a:solidFill>
                  <a:srgbClr val="000000"/>
                </a:solidFill>
                <a:effectLst/>
                <a:latin typeface="メイリオ" panose="020B0604030504040204" pitchFamily="50" charset="-128"/>
                <a:ea typeface="メイリオ" panose="020B0604030504040204" pitchFamily="50" charset="-128"/>
              </a:rPr>
              <a:t>徳島県　保健福祉部　医療政策課</a:t>
            </a:r>
          </a:p>
        </p:txBody>
      </p:sp>
    </p:spTree>
    <p:extLst>
      <p:ext uri="{BB962C8B-B14F-4D97-AF65-F5344CB8AC3E}">
        <p14:creationId xmlns:p14="http://schemas.microsoft.com/office/powerpoint/2010/main" val="3603182037"/>
      </p:ext>
    </p:extLst>
  </p:cSld>
  <p:clrMapOvr>
    <a:masterClrMapping/>
  </p:clrMapOvr>
  <p:extLst>
    <p:ext uri="{DCECCB84-F9BA-43D5-87BE-67443E8EF086}">
      <p15:sldGuideLst xmlns:p15="http://schemas.microsoft.com/office/powerpoint/2012/main">
        <p15:guide id="1" orient="horz" pos="3120">
          <p15:clr>
            <a:srgbClr val="FBAE40"/>
          </p15:clr>
        </p15:guide>
        <p15:guide id="2" pos="216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5799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791BD8-CEB3-299A-5396-723D044DA74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49E6CA4-F172-ABCE-404C-BFE531DF765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1C831AB-B85B-0B60-6CA3-DBC2001E386C}"/>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430CA242-B53B-8477-C8DE-98CA6D90C94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13B928D-E7F1-D582-B2F6-FE8987C7907E}"/>
              </a:ext>
            </a:extLst>
          </p:cNvPr>
          <p:cNvSpPr>
            <a:spLocks noGrp="1"/>
          </p:cNvSpPr>
          <p:nvPr>
            <p:ph type="sldNum" sz="quarter" idx="12"/>
          </p:nvPr>
        </p:nvSpPr>
        <p:spPr/>
        <p:txBody>
          <a:bodyPr/>
          <a:lstStyle/>
          <a:p>
            <a:fld id="{3C58AAC9-6130-824E-A9AE-4E7D6355CC53}" type="slidenum">
              <a:rPr kumimoji="1" lang="ja-JP" altLang="en-US" smtClean="0"/>
              <a:t>‹#›</a:t>
            </a:fld>
            <a:endParaRPr kumimoji="1" lang="ja-JP" altLang="en-US"/>
          </a:p>
        </p:txBody>
      </p:sp>
    </p:spTree>
    <p:extLst>
      <p:ext uri="{BB962C8B-B14F-4D97-AF65-F5344CB8AC3E}">
        <p14:creationId xmlns:p14="http://schemas.microsoft.com/office/powerpoint/2010/main" val="3360196620"/>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08622E-2DED-42BF-8891-1C08D1FDF21B}"/>
              </a:ext>
            </a:extLst>
          </p:cNvPr>
          <p:cNvSpPr>
            <a:spLocks noGrp="1"/>
          </p:cNvSpPr>
          <p:nvPr>
            <p:ph type="title"/>
          </p:nvPr>
        </p:nvSpPr>
        <p:spPr>
          <a:xfrm>
            <a:off x="467916" y="2469622"/>
            <a:ext cx="5915025" cy="4120620"/>
          </a:xfrm>
        </p:spPr>
        <p:txBody>
          <a:bodyPr anchor="b"/>
          <a:lstStyle>
            <a:lvl1pPr>
              <a:defRPr sz="3375"/>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79ABC69-C560-9C3C-2B8A-351C94FEDBB5}"/>
              </a:ext>
            </a:extLst>
          </p:cNvPr>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AB8D9552-12BC-680E-1B96-FCFD8741543A}"/>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620B07E6-CDF4-B414-9381-79F440BDDBC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F250962-A609-5020-BA8A-E74CC1719D38}"/>
              </a:ext>
            </a:extLst>
          </p:cNvPr>
          <p:cNvSpPr>
            <a:spLocks noGrp="1"/>
          </p:cNvSpPr>
          <p:nvPr>
            <p:ph type="sldNum" sz="quarter" idx="12"/>
          </p:nvPr>
        </p:nvSpPr>
        <p:spPr/>
        <p:txBody>
          <a:bodyPr/>
          <a:lstStyle/>
          <a:p>
            <a:fld id="{3C58AAC9-6130-824E-A9AE-4E7D6355CC53}" type="slidenum">
              <a:rPr kumimoji="1" lang="ja-JP" altLang="en-US" smtClean="0"/>
              <a:t>‹#›</a:t>
            </a:fld>
            <a:endParaRPr kumimoji="1" lang="ja-JP" altLang="en-US"/>
          </a:p>
        </p:txBody>
      </p:sp>
    </p:spTree>
    <p:extLst>
      <p:ext uri="{BB962C8B-B14F-4D97-AF65-F5344CB8AC3E}">
        <p14:creationId xmlns:p14="http://schemas.microsoft.com/office/powerpoint/2010/main" val="3075080720"/>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276489-E4D4-2556-5E38-AF15B9C129C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6C600C5-3872-EC71-029D-C68171DC35F9}"/>
              </a:ext>
            </a:extLst>
          </p:cNvPr>
          <p:cNvSpPr>
            <a:spLocks noGrp="1"/>
          </p:cNvSpPr>
          <p:nvPr>
            <p:ph sz="half" idx="1"/>
          </p:nvPr>
        </p:nvSpPr>
        <p:spPr>
          <a:xfrm>
            <a:off x="471488"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C8C843B0-8F60-806B-0057-6C43FF9E2150}"/>
              </a:ext>
            </a:extLst>
          </p:cNvPr>
          <p:cNvSpPr>
            <a:spLocks noGrp="1"/>
          </p:cNvSpPr>
          <p:nvPr>
            <p:ph sz="half" idx="2"/>
          </p:nvPr>
        </p:nvSpPr>
        <p:spPr>
          <a:xfrm>
            <a:off x="3471863"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F45CE400-19FB-8051-E37D-43BF142E1FC9}"/>
              </a:ext>
            </a:extLst>
          </p:cNvPr>
          <p:cNvSpPr>
            <a:spLocks noGrp="1"/>
          </p:cNvSpPr>
          <p:nvPr>
            <p:ph type="dt" sz="half" idx="10"/>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id="{C8C67B5F-EC0E-D1D0-FA0A-2F4920EC7F1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6193A71-3FAE-9AD9-B667-77AEE5111E9F}"/>
              </a:ext>
            </a:extLst>
          </p:cNvPr>
          <p:cNvSpPr>
            <a:spLocks noGrp="1"/>
          </p:cNvSpPr>
          <p:nvPr>
            <p:ph type="sldNum" sz="quarter" idx="12"/>
          </p:nvPr>
        </p:nvSpPr>
        <p:spPr/>
        <p:txBody>
          <a:bodyPr/>
          <a:lstStyle/>
          <a:p>
            <a:fld id="{3C58AAC9-6130-824E-A9AE-4E7D6355CC53}" type="slidenum">
              <a:rPr kumimoji="1" lang="ja-JP" altLang="en-US" smtClean="0"/>
              <a:t>‹#›</a:t>
            </a:fld>
            <a:endParaRPr kumimoji="1" lang="ja-JP" altLang="en-US"/>
          </a:p>
        </p:txBody>
      </p:sp>
    </p:spTree>
    <p:extLst>
      <p:ext uri="{BB962C8B-B14F-4D97-AF65-F5344CB8AC3E}">
        <p14:creationId xmlns:p14="http://schemas.microsoft.com/office/powerpoint/2010/main" val="3483571837"/>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CF1C02-A560-C1D3-E1F3-A87AC8A5C4DF}"/>
              </a:ext>
            </a:extLst>
          </p:cNvPr>
          <p:cNvSpPr>
            <a:spLocks noGrp="1"/>
          </p:cNvSpPr>
          <p:nvPr>
            <p:ph type="title"/>
          </p:nvPr>
        </p:nvSpPr>
        <p:spPr>
          <a:xfrm>
            <a:off x="472381" y="527404"/>
            <a:ext cx="5915025" cy="1914702"/>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8840AAC-DD7D-93AA-5091-36B7003C52BD}"/>
              </a:ext>
            </a:extLst>
          </p:cNvPr>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9CCAA488-0873-2855-0502-C5BB62E46EC5}"/>
              </a:ext>
            </a:extLst>
          </p:cNvPr>
          <p:cNvSpPr>
            <a:spLocks noGrp="1"/>
          </p:cNvSpPr>
          <p:nvPr>
            <p:ph sz="half" idx="2"/>
          </p:nvPr>
        </p:nvSpPr>
        <p:spPr>
          <a:xfrm>
            <a:off x="472381" y="3618442"/>
            <a:ext cx="2901255"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2946D18E-1DD6-A7AC-E380-73DE04688270}"/>
              </a:ext>
            </a:extLst>
          </p:cNvPr>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1468DEA4-6079-581E-852A-A574377F152F}"/>
              </a:ext>
            </a:extLst>
          </p:cNvPr>
          <p:cNvSpPr>
            <a:spLocks noGrp="1"/>
          </p:cNvSpPr>
          <p:nvPr>
            <p:ph sz="quarter" idx="4"/>
          </p:nvPr>
        </p:nvSpPr>
        <p:spPr>
          <a:xfrm>
            <a:off x="3471863" y="3618442"/>
            <a:ext cx="2915543"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62D4B11-8A59-16F7-B678-3292A3C2891B}"/>
              </a:ext>
            </a:extLst>
          </p:cNvPr>
          <p:cNvSpPr>
            <a:spLocks noGrp="1"/>
          </p:cNvSpPr>
          <p:nvPr>
            <p:ph type="dt" sz="half" idx="10"/>
          </p:nvPr>
        </p:nvSpPr>
        <p:spPr/>
        <p:txBody>
          <a:bodyPr/>
          <a:lstStyle/>
          <a:p>
            <a:endParaRPr kumimoji="1" lang="ja-JP" altLang="en-US"/>
          </a:p>
        </p:txBody>
      </p:sp>
      <p:sp>
        <p:nvSpPr>
          <p:cNvPr id="8" name="フッター プレースホルダー 7">
            <a:extLst>
              <a:ext uri="{FF2B5EF4-FFF2-40B4-BE49-F238E27FC236}">
                <a16:creationId xmlns:a16="http://schemas.microsoft.com/office/drawing/2014/main" id="{898F658D-F6E0-2F66-3BB9-6876C6ABD4AC}"/>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F2AB895E-6BCA-B71E-6ACD-BB7D06B89572}"/>
              </a:ext>
            </a:extLst>
          </p:cNvPr>
          <p:cNvSpPr>
            <a:spLocks noGrp="1"/>
          </p:cNvSpPr>
          <p:nvPr>
            <p:ph type="sldNum" sz="quarter" idx="12"/>
          </p:nvPr>
        </p:nvSpPr>
        <p:spPr/>
        <p:txBody>
          <a:bodyPr/>
          <a:lstStyle/>
          <a:p>
            <a:fld id="{3C58AAC9-6130-824E-A9AE-4E7D6355CC53}" type="slidenum">
              <a:rPr kumimoji="1" lang="ja-JP" altLang="en-US" smtClean="0"/>
              <a:t>‹#›</a:t>
            </a:fld>
            <a:endParaRPr kumimoji="1" lang="ja-JP" altLang="en-US"/>
          </a:p>
        </p:txBody>
      </p:sp>
    </p:spTree>
    <p:extLst>
      <p:ext uri="{BB962C8B-B14F-4D97-AF65-F5344CB8AC3E}">
        <p14:creationId xmlns:p14="http://schemas.microsoft.com/office/powerpoint/2010/main" val="3186293680"/>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11A6B24-1A8C-5C81-7E7F-01DA8496D68F}"/>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54E5DCBA-C897-282C-2948-734A16920FE9}"/>
              </a:ext>
            </a:extLst>
          </p:cNvPr>
          <p:cNvSpPr>
            <a:spLocks noGrp="1"/>
          </p:cNvSpPr>
          <p:nvPr>
            <p:ph type="dt" sz="half" idx="10"/>
          </p:nvPr>
        </p:nvSpPr>
        <p:spPr/>
        <p:txBody>
          <a:bodyPr/>
          <a:lstStyle/>
          <a:p>
            <a:endParaRPr kumimoji="1" lang="ja-JP" altLang="en-US"/>
          </a:p>
        </p:txBody>
      </p:sp>
      <p:sp>
        <p:nvSpPr>
          <p:cNvPr id="4" name="フッター プレースホルダー 3">
            <a:extLst>
              <a:ext uri="{FF2B5EF4-FFF2-40B4-BE49-F238E27FC236}">
                <a16:creationId xmlns:a16="http://schemas.microsoft.com/office/drawing/2014/main" id="{0E2B56E9-9B8B-F2BB-A8FE-FF90E10DF037}"/>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B4880974-DE5B-54FB-288B-7CC533F0D686}"/>
              </a:ext>
            </a:extLst>
          </p:cNvPr>
          <p:cNvSpPr>
            <a:spLocks noGrp="1"/>
          </p:cNvSpPr>
          <p:nvPr>
            <p:ph type="sldNum" sz="quarter" idx="12"/>
          </p:nvPr>
        </p:nvSpPr>
        <p:spPr/>
        <p:txBody>
          <a:bodyPr/>
          <a:lstStyle/>
          <a:p>
            <a:fld id="{3C58AAC9-6130-824E-A9AE-4E7D6355CC53}" type="slidenum">
              <a:rPr kumimoji="1" lang="ja-JP" altLang="en-US" smtClean="0"/>
              <a:t>‹#›</a:t>
            </a:fld>
            <a:endParaRPr kumimoji="1" lang="ja-JP" altLang="en-US"/>
          </a:p>
        </p:txBody>
      </p:sp>
    </p:spTree>
    <p:extLst>
      <p:ext uri="{BB962C8B-B14F-4D97-AF65-F5344CB8AC3E}">
        <p14:creationId xmlns:p14="http://schemas.microsoft.com/office/powerpoint/2010/main" val="3077986098"/>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D204E0EF-2369-0DDC-74BA-676283983BD6}"/>
              </a:ext>
            </a:extLst>
          </p:cNvPr>
          <p:cNvSpPr>
            <a:spLocks noGrp="1"/>
          </p:cNvSpPr>
          <p:nvPr>
            <p:ph type="dt" sz="half" idx="10"/>
          </p:nvPr>
        </p:nvSpPr>
        <p:spPr/>
        <p:txBody>
          <a:bodyPr/>
          <a:lstStyle/>
          <a:p>
            <a:fld id="{C764DE79-268F-4C1A-8933-263129D2AF90}" type="datetimeFigureOut">
              <a:rPr lang="en-US" smtClean="0"/>
              <a:t>2/20/2023</a:t>
            </a:fld>
            <a:endParaRPr lang="en-US" dirty="0"/>
          </a:p>
        </p:txBody>
      </p:sp>
      <p:sp>
        <p:nvSpPr>
          <p:cNvPr id="3" name="フッター プレースホルダー 2">
            <a:extLst>
              <a:ext uri="{FF2B5EF4-FFF2-40B4-BE49-F238E27FC236}">
                <a16:creationId xmlns:a16="http://schemas.microsoft.com/office/drawing/2014/main" id="{61447BBF-DF83-816A-206D-A08291153025}"/>
              </a:ext>
            </a:extLst>
          </p:cNvPr>
          <p:cNvSpPr>
            <a:spLocks noGrp="1"/>
          </p:cNvSpPr>
          <p:nvPr>
            <p:ph type="ftr" sz="quarter" idx="11"/>
          </p:nvPr>
        </p:nvSpPr>
        <p:spPr/>
        <p:txBody>
          <a:bodyPr/>
          <a:lstStyle/>
          <a:p>
            <a:endParaRPr lang="en-US" dirty="0"/>
          </a:p>
        </p:txBody>
      </p:sp>
      <p:sp>
        <p:nvSpPr>
          <p:cNvPr id="4" name="スライド番号プレースホルダー 3">
            <a:extLst>
              <a:ext uri="{FF2B5EF4-FFF2-40B4-BE49-F238E27FC236}">
                <a16:creationId xmlns:a16="http://schemas.microsoft.com/office/drawing/2014/main" id="{CAA1100E-5CAD-0C6D-0D2C-1ED82EB8D10D}"/>
              </a:ext>
            </a:extLst>
          </p:cNvPr>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233434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8782741-F4D1-0E64-0845-F58C7B4CE030}"/>
              </a:ext>
            </a:extLst>
          </p:cNvPr>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4009CD7-EF87-2026-7B3E-075D92BC0802}"/>
              </a:ext>
            </a:extLst>
          </p:cNvPr>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839C1F79-4002-0ECF-0902-39C54046F0F2}"/>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C662078-7DE1-809E-C35F-483B44296EE1}"/>
              </a:ext>
            </a:extLst>
          </p:cNvPr>
          <p:cNvSpPr>
            <a:spLocks noGrp="1"/>
          </p:cNvSpPr>
          <p:nvPr>
            <p:ph type="dt" sz="half" idx="10"/>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id="{F2D3137F-46CA-9170-92B0-FEA99CCAEDB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038298A-27CF-7BAE-6A1B-93AC4096F495}"/>
              </a:ext>
            </a:extLst>
          </p:cNvPr>
          <p:cNvSpPr>
            <a:spLocks noGrp="1"/>
          </p:cNvSpPr>
          <p:nvPr>
            <p:ph type="sldNum" sz="quarter" idx="12"/>
          </p:nvPr>
        </p:nvSpPr>
        <p:spPr/>
        <p:txBody>
          <a:bodyPr/>
          <a:lstStyle/>
          <a:p>
            <a:fld id="{3C58AAC9-6130-824E-A9AE-4E7D6355CC53}" type="slidenum">
              <a:rPr kumimoji="1" lang="ja-JP" altLang="en-US" smtClean="0"/>
              <a:t>‹#›</a:t>
            </a:fld>
            <a:endParaRPr kumimoji="1" lang="ja-JP" altLang="en-US"/>
          </a:p>
        </p:txBody>
      </p:sp>
    </p:spTree>
    <p:extLst>
      <p:ext uri="{BB962C8B-B14F-4D97-AF65-F5344CB8AC3E}">
        <p14:creationId xmlns:p14="http://schemas.microsoft.com/office/powerpoint/2010/main" val="2742617260"/>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40D89A-914C-837C-CD01-A7C945294FED}"/>
              </a:ext>
            </a:extLst>
          </p:cNvPr>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85253289-40B6-56BC-E4CE-07183B145909}"/>
              </a:ext>
            </a:extLst>
          </p:cNvPr>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a:extLst>
              <a:ext uri="{FF2B5EF4-FFF2-40B4-BE49-F238E27FC236}">
                <a16:creationId xmlns:a16="http://schemas.microsoft.com/office/drawing/2014/main" id="{A5C895F9-6C41-BC39-5B54-D96FB567D335}"/>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C6C5CE9-D50B-C920-E537-1D587ED8C752}"/>
              </a:ext>
            </a:extLst>
          </p:cNvPr>
          <p:cNvSpPr>
            <a:spLocks noGrp="1"/>
          </p:cNvSpPr>
          <p:nvPr>
            <p:ph type="dt" sz="half" idx="10"/>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id="{FB12E8CE-5D05-939B-6C07-908EF0D5710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4B6B872-94F1-D5F5-DD37-5C22A140D72A}"/>
              </a:ext>
            </a:extLst>
          </p:cNvPr>
          <p:cNvSpPr>
            <a:spLocks noGrp="1"/>
          </p:cNvSpPr>
          <p:nvPr>
            <p:ph type="sldNum" sz="quarter" idx="12"/>
          </p:nvPr>
        </p:nvSpPr>
        <p:spPr/>
        <p:txBody>
          <a:bodyPr/>
          <a:lstStyle/>
          <a:p>
            <a:fld id="{3C58AAC9-6130-824E-A9AE-4E7D6355CC53}" type="slidenum">
              <a:rPr kumimoji="1" lang="ja-JP" altLang="en-US" smtClean="0"/>
              <a:t>‹#›</a:t>
            </a:fld>
            <a:endParaRPr kumimoji="1" lang="ja-JP" altLang="en-US"/>
          </a:p>
        </p:txBody>
      </p:sp>
    </p:spTree>
    <p:extLst>
      <p:ext uri="{BB962C8B-B14F-4D97-AF65-F5344CB8AC3E}">
        <p14:creationId xmlns:p14="http://schemas.microsoft.com/office/powerpoint/2010/main" val="2630358765"/>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8BC176E1-F001-95A1-5A6B-4C85D738EE8C}"/>
              </a:ext>
            </a:extLst>
          </p:cNvPr>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A221828-D520-6D73-C32C-C391F6B95138}"/>
              </a:ext>
            </a:extLst>
          </p:cNvPr>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331E47C-959C-F306-3CC4-BD104E0DD8FA}"/>
              </a:ext>
            </a:extLst>
          </p:cNvPr>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endParaRPr kumimoji="1" lang="ja-JP" altLang="en-US"/>
          </a:p>
        </p:txBody>
      </p:sp>
      <p:sp>
        <p:nvSpPr>
          <p:cNvPr id="5" name="フッター プレースホルダー 4">
            <a:extLst>
              <a:ext uri="{FF2B5EF4-FFF2-40B4-BE49-F238E27FC236}">
                <a16:creationId xmlns:a16="http://schemas.microsoft.com/office/drawing/2014/main" id="{4D0B28FE-FA39-53BC-FE51-D3E4C351A421}"/>
              </a:ext>
            </a:extLst>
          </p:cNvPr>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F7CE4072-7C77-AFD4-54FE-DF0B60E81066}"/>
              </a:ext>
            </a:extLst>
          </p:cNvPr>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3C58AAC9-6130-824E-A9AE-4E7D6355CC53}" type="slidenum">
              <a:rPr kumimoji="1" lang="ja-JP" altLang="en-US" smtClean="0"/>
              <a:t>‹#›</a:t>
            </a:fld>
            <a:endParaRPr kumimoji="1" lang="ja-JP" altLang="en-US"/>
          </a:p>
        </p:txBody>
      </p:sp>
    </p:spTree>
    <p:extLst>
      <p:ext uri="{BB962C8B-B14F-4D97-AF65-F5344CB8AC3E}">
        <p14:creationId xmlns:p14="http://schemas.microsoft.com/office/powerpoint/2010/main" val="702166218"/>
      </p:ext>
    </p:extLst>
  </p:cSld>
  <p:clrMap bg1="lt1" tx1="dk1" bg2="lt2" tx2="dk2" accent1="accent1" accent2="accent2" accent3="accent3" accent4="accent4" accent5="accent5" accent6="accent6" hlink="hlink" folHlink="folHlink"/>
  <p:sldLayoutIdLst>
    <p:sldLayoutId id="2147484030" r:id="rId1"/>
    <p:sldLayoutId id="2147484031" r:id="rId2"/>
    <p:sldLayoutId id="2147484032" r:id="rId3"/>
    <p:sldLayoutId id="2147484033" r:id="rId4"/>
    <p:sldLayoutId id="2147484034" r:id="rId5"/>
    <p:sldLayoutId id="2147484035" r:id="rId6"/>
    <p:sldLayoutId id="2147484036" r:id="rId7"/>
    <p:sldLayoutId id="2147484037" r:id="rId8"/>
    <p:sldLayoutId id="2147484038" r:id="rId9"/>
    <p:sldLayoutId id="2147484039" r:id="rId10"/>
    <p:sldLayoutId id="2147484040" r:id="rId11"/>
    <p:sldLayoutId id="2147484041" r:id="rId12"/>
    <p:sldLayoutId id="2147483673" r:id="rId13"/>
  </p:sldLayoutIdLst>
  <p:hf hdr="0" ftr="0" dt="0"/>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6E4662B4-E1BD-461E-6373-09FF3A2609DE}"/>
              </a:ext>
            </a:extLst>
          </p:cNvPr>
          <p:cNvSpPr>
            <a:spLocks noGrp="1"/>
          </p:cNvSpPr>
          <p:nvPr>
            <p:ph type="body" sz="quarter" idx="20"/>
          </p:nvPr>
        </p:nvSpPr>
        <p:spPr/>
        <p:txBody>
          <a:bodyPr/>
          <a:lstStyle/>
          <a:p>
            <a:r>
              <a:rPr kumimoji="1" lang="ja-JP" altLang="en-US" dirty="0"/>
              <a:t>付録４</a:t>
            </a:r>
          </a:p>
        </p:txBody>
      </p:sp>
      <p:sp>
        <p:nvSpPr>
          <p:cNvPr id="3" name="テキスト プレースホルダー 2">
            <a:extLst>
              <a:ext uri="{FF2B5EF4-FFF2-40B4-BE49-F238E27FC236}">
                <a16:creationId xmlns:a16="http://schemas.microsoft.com/office/drawing/2014/main" id="{5DA98E84-FAE2-238E-34B0-75315EF3034C}"/>
              </a:ext>
            </a:extLst>
          </p:cNvPr>
          <p:cNvSpPr>
            <a:spLocks noGrp="1"/>
          </p:cNvSpPr>
          <p:nvPr>
            <p:ph type="body" sz="quarter" idx="21"/>
          </p:nvPr>
        </p:nvSpPr>
        <p:spPr>
          <a:xfrm>
            <a:off x="1441065" y="4842542"/>
            <a:ext cx="3975867" cy="653109"/>
          </a:xfrm>
        </p:spPr>
        <p:txBody>
          <a:bodyPr/>
          <a:lstStyle/>
          <a:p>
            <a:pPr algn="ctr">
              <a:defRPr/>
            </a:pPr>
            <a:r>
              <a:rPr lang="ja-JP" altLang="en-US" sz="1800" b="0" dirty="0">
                <a:solidFill>
                  <a:prstClr val="black"/>
                </a:solidFill>
              </a:rPr>
              <a:t>各現場に回覧、張り出すなどして、周知をお願いします。</a:t>
            </a:r>
            <a:endParaRPr lang="en-US" altLang="ja-JP" sz="1800" b="0" dirty="0">
              <a:solidFill>
                <a:prstClr val="black"/>
              </a:solidFill>
            </a:endParaRPr>
          </a:p>
        </p:txBody>
      </p:sp>
      <p:sp>
        <p:nvSpPr>
          <p:cNvPr id="5" name="テキスト プレースホルダー 2">
            <a:extLst>
              <a:ext uri="{FF2B5EF4-FFF2-40B4-BE49-F238E27FC236}">
                <a16:creationId xmlns:a16="http://schemas.microsoft.com/office/drawing/2014/main" id="{F761A452-593D-ADEE-DAD0-233A8156313C}"/>
              </a:ext>
            </a:extLst>
          </p:cNvPr>
          <p:cNvSpPr txBox="1">
            <a:spLocks/>
          </p:cNvSpPr>
          <p:nvPr/>
        </p:nvSpPr>
        <p:spPr>
          <a:xfrm>
            <a:off x="295803" y="2868634"/>
            <a:ext cx="6266393" cy="1541716"/>
          </a:xfrm>
          <a:prstGeom prst="rect">
            <a:avLst/>
          </a:prstGeom>
          <a:noFill/>
        </p:spPr>
        <p:txBody>
          <a:bodyPr vert="horz" lIns="91440" tIns="45720" rIns="91440" bIns="45720" rtlCol="0" anchor="t">
            <a:noAutofit/>
          </a:bodyPr>
          <a:lstStyle>
            <a:lvl1pPr marL="0" marR="0" indent="0" algn="l" defTabSz="1320726" rtl="0" eaLnBrk="1" fontAlgn="auto" latinLnBrk="0" hangingPunct="1">
              <a:lnSpc>
                <a:spcPct val="100000"/>
              </a:lnSpc>
              <a:spcBef>
                <a:spcPts val="144"/>
              </a:spcBef>
              <a:spcAft>
                <a:spcPts val="0"/>
              </a:spcAft>
              <a:buClrTx/>
              <a:buSzTx/>
              <a:buFont typeface="Arial" panose="020B0604020202020204" pitchFamily="34" charset="0"/>
              <a:buNone/>
              <a:tabLst/>
              <a:defRPr kumimoji="1" sz="1589" b="1" i="0" kern="1200">
                <a:solidFill>
                  <a:schemeClr val="tx1"/>
                </a:solidFill>
                <a:latin typeface="Meiryo" panose="020B0604030504040204" pitchFamily="34" charset="-128"/>
                <a:ea typeface="Meiryo" panose="020B0604030504040204" pitchFamily="34" charset="-128"/>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algn="ctr">
              <a:defRPr/>
            </a:pPr>
            <a:r>
              <a:rPr lang="ja-JP" altLang="en-US" sz="3467" dirty="0"/>
              <a:t>サイバーセキュリティ対策</a:t>
            </a:r>
            <a:endParaRPr lang="en-US" altLang="ja-JP" sz="3467" dirty="0"/>
          </a:p>
          <a:p>
            <a:pPr algn="ctr">
              <a:defRPr/>
            </a:pPr>
            <a:r>
              <a:rPr lang="en-US" altLang="ja-JP" sz="3467" dirty="0"/>
              <a:t>5</a:t>
            </a:r>
            <a:r>
              <a:rPr lang="ja-JP" altLang="en-US" sz="3467" dirty="0"/>
              <a:t>ヶ条</a:t>
            </a:r>
            <a:endParaRPr lang="en-US" altLang="ja-JP" sz="1800" b="0" dirty="0">
              <a:solidFill>
                <a:prstClr val="black"/>
              </a:solidFill>
            </a:endParaRPr>
          </a:p>
        </p:txBody>
      </p:sp>
    </p:spTree>
    <p:extLst>
      <p:ext uri="{BB962C8B-B14F-4D97-AF65-F5344CB8AC3E}">
        <p14:creationId xmlns:p14="http://schemas.microsoft.com/office/powerpoint/2010/main" val="3949117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正方形/長方形 13">
            <a:extLst>
              <a:ext uri="{FF2B5EF4-FFF2-40B4-BE49-F238E27FC236}">
                <a16:creationId xmlns:a16="http://schemas.microsoft.com/office/drawing/2014/main" id="{529D2E1C-018C-CA5C-5282-50EC7AC7CBFD}"/>
              </a:ext>
            </a:extLst>
          </p:cNvPr>
          <p:cNvSpPr/>
          <p:nvPr/>
        </p:nvSpPr>
        <p:spPr>
          <a:xfrm>
            <a:off x="0" y="0"/>
            <a:ext cx="6858000" cy="9906000"/>
          </a:xfrm>
          <a:prstGeom prst="rect">
            <a:avLst/>
          </a:prstGeom>
          <a:solidFill>
            <a:srgbClr val="8AD5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テキスト ボックス 2">
            <a:extLst>
              <a:ext uri="{FF2B5EF4-FFF2-40B4-BE49-F238E27FC236}">
                <a16:creationId xmlns:a16="http://schemas.microsoft.com/office/drawing/2014/main" id="{61C87859-58F7-6FE4-79BA-E9F92A92C05E}"/>
              </a:ext>
            </a:extLst>
          </p:cNvPr>
          <p:cNvSpPr txBox="1"/>
          <p:nvPr/>
        </p:nvSpPr>
        <p:spPr>
          <a:xfrm>
            <a:off x="234950" y="47178"/>
            <a:ext cx="6388100" cy="1569660"/>
          </a:xfrm>
          <a:prstGeom prst="rect">
            <a:avLst/>
          </a:prstGeom>
          <a:noFill/>
        </p:spPr>
        <p:txBody>
          <a:bodyPr wrap="square">
            <a:spAutoFit/>
          </a:bodyPr>
          <a:lstStyle/>
          <a:p>
            <a:pPr algn="ctr">
              <a:defRPr/>
            </a:pPr>
            <a:r>
              <a:rPr lang="ja-JP" altLang="en-US" sz="4800" b="1" dirty="0">
                <a:ln w="38100">
                  <a:solidFill>
                    <a:schemeClr val="accent1"/>
                  </a:solidFill>
                </a:ln>
                <a:solidFill>
                  <a:schemeClr val="bg1"/>
                </a:solidFill>
                <a:latin typeface="EPSON Pゴシック W6" panose="02000600000000000000" pitchFamily="2" charset="-128"/>
                <a:ea typeface="EPSON Pゴシック W6" panose="02000600000000000000" pitchFamily="2" charset="-128"/>
              </a:rPr>
              <a:t>サイバーセキュリティ</a:t>
            </a:r>
            <a:endParaRPr lang="en-US" altLang="ja-JP" sz="4800" b="1" dirty="0">
              <a:ln w="38100">
                <a:solidFill>
                  <a:schemeClr val="accent1"/>
                </a:solidFill>
              </a:ln>
              <a:solidFill>
                <a:schemeClr val="bg1"/>
              </a:solidFill>
              <a:latin typeface="EPSON Pゴシック W6" panose="02000600000000000000" pitchFamily="2" charset="-128"/>
              <a:ea typeface="EPSON Pゴシック W6" panose="02000600000000000000" pitchFamily="2" charset="-128"/>
            </a:endParaRPr>
          </a:p>
          <a:p>
            <a:pPr algn="ctr">
              <a:defRPr/>
            </a:pPr>
            <a:r>
              <a:rPr lang="ja-JP" altLang="en-US" sz="4800" b="1" dirty="0">
                <a:ln w="38100">
                  <a:solidFill>
                    <a:schemeClr val="accent1"/>
                  </a:solidFill>
                </a:ln>
                <a:solidFill>
                  <a:schemeClr val="bg1"/>
                </a:solidFill>
                <a:latin typeface="EPSON Pゴシック W6" panose="02000600000000000000" pitchFamily="2" charset="-128"/>
                <a:ea typeface="EPSON Pゴシック W6" panose="02000600000000000000" pitchFamily="2" charset="-128"/>
              </a:rPr>
              <a:t>対策</a:t>
            </a:r>
            <a:endParaRPr lang="en-US" altLang="ja-JP" sz="4800" b="1" dirty="0">
              <a:ln w="38100">
                <a:solidFill>
                  <a:schemeClr val="accent1"/>
                </a:solidFill>
              </a:ln>
              <a:solidFill>
                <a:schemeClr val="bg1"/>
              </a:solidFill>
              <a:latin typeface="EPSON Pゴシック W6" panose="02000600000000000000" pitchFamily="2" charset="-128"/>
              <a:ea typeface="EPSON Pゴシック W6" panose="02000600000000000000" pitchFamily="2" charset="-128"/>
            </a:endParaRPr>
          </a:p>
        </p:txBody>
      </p:sp>
      <p:sp>
        <p:nvSpPr>
          <p:cNvPr id="15" name="楕円 14">
            <a:extLst>
              <a:ext uri="{FF2B5EF4-FFF2-40B4-BE49-F238E27FC236}">
                <a16:creationId xmlns:a16="http://schemas.microsoft.com/office/drawing/2014/main" id="{B0AF7DAA-68BA-0737-1261-1D6A0F27DAC5}"/>
              </a:ext>
            </a:extLst>
          </p:cNvPr>
          <p:cNvSpPr/>
          <p:nvPr/>
        </p:nvSpPr>
        <p:spPr>
          <a:xfrm>
            <a:off x="4215876" y="989328"/>
            <a:ext cx="1252275" cy="12322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8800" b="1" dirty="0"/>
              <a:t>5</a:t>
            </a:r>
            <a:endParaRPr kumimoji="1" lang="ja-JP" altLang="en-US" sz="8800" b="1" dirty="0"/>
          </a:p>
        </p:txBody>
      </p:sp>
      <p:sp>
        <p:nvSpPr>
          <p:cNvPr id="8" name="テキスト ボックス 7">
            <a:extLst>
              <a:ext uri="{FF2B5EF4-FFF2-40B4-BE49-F238E27FC236}">
                <a16:creationId xmlns:a16="http://schemas.microsoft.com/office/drawing/2014/main" id="{7778BCE9-7F6B-07A1-495E-C1A816A91921}"/>
              </a:ext>
            </a:extLst>
          </p:cNvPr>
          <p:cNvSpPr txBox="1"/>
          <p:nvPr/>
        </p:nvSpPr>
        <p:spPr>
          <a:xfrm>
            <a:off x="5468151" y="1307355"/>
            <a:ext cx="1422979" cy="830997"/>
          </a:xfrm>
          <a:prstGeom prst="rect">
            <a:avLst/>
          </a:prstGeom>
          <a:noFill/>
        </p:spPr>
        <p:txBody>
          <a:bodyPr wrap="square">
            <a:spAutoFit/>
          </a:bodyPr>
          <a:lstStyle/>
          <a:p>
            <a:r>
              <a:rPr lang="ja-JP" altLang="en-US" sz="4800" b="1" dirty="0">
                <a:ln w="38100">
                  <a:solidFill>
                    <a:schemeClr val="accent1"/>
                  </a:solidFill>
                </a:ln>
                <a:solidFill>
                  <a:schemeClr val="bg1"/>
                </a:solidFill>
                <a:latin typeface="EPSON Pゴシック W6" panose="02000600000000000000" pitchFamily="2" charset="-128"/>
                <a:ea typeface="EPSON Pゴシック W6" panose="02000600000000000000" pitchFamily="2" charset="-128"/>
              </a:rPr>
              <a:t>ヶ条</a:t>
            </a:r>
          </a:p>
        </p:txBody>
      </p:sp>
      <p:sp>
        <p:nvSpPr>
          <p:cNvPr id="16" name="正方形/長方形 15">
            <a:extLst>
              <a:ext uri="{FF2B5EF4-FFF2-40B4-BE49-F238E27FC236}">
                <a16:creationId xmlns:a16="http://schemas.microsoft.com/office/drawing/2014/main" id="{588481D5-B0B4-C0EA-D3E2-BBE027B73CA9}"/>
              </a:ext>
            </a:extLst>
          </p:cNvPr>
          <p:cNvSpPr/>
          <p:nvPr/>
        </p:nvSpPr>
        <p:spPr>
          <a:xfrm>
            <a:off x="0" y="9594574"/>
            <a:ext cx="6858000" cy="3114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t>徳島県　保健福祉部　医療政策課　</a:t>
            </a:r>
          </a:p>
        </p:txBody>
      </p:sp>
      <p:sp>
        <p:nvSpPr>
          <p:cNvPr id="18" name="四角形: 角を丸くする 17">
            <a:extLst>
              <a:ext uri="{FF2B5EF4-FFF2-40B4-BE49-F238E27FC236}">
                <a16:creationId xmlns:a16="http://schemas.microsoft.com/office/drawing/2014/main" id="{E33D877A-42EC-280A-4827-CB3CEBDDA5E3}"/>
              </a:ext>
            </a:extLst>
          </p:cNvPr>
          <p:cNvSpPr/>
          <p:nvPr/>
        </p:nvSpPr>
        <p:spPr>
          <a:xfrm>
            <a:off x="384591" y="2498710"/>
            <a:ext cx="6228000" cy="576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28650"/>
            <a:r>
              <a:rPr lang="ja-JP" altLang="en-US" sz="2000" dirty="0">
                <a:ln w="0">
                  <a:solidFill>
                    <a:schemeClr val="tx1"/>
                  </a:solidFill>
                </a:ln>
                <a:solidFill>
                  <a:schemeClr val="tx1"/>
                </a:solidFill>
                <a:latin typeface="メイリオ" panose="020B0604030504040204" pitchFamily="50" charset="-128"/>
                <a:ea typeface="メイリオ" panose="020B0604030504040204" pitchFamily="50" charset="-128"/>
              </a:rPr>
              <a:t>不審メールは開かない</a:t>
            </a:r>
          </a:p>
        </p:txBody>
      </p:sp>
      <p:sp>
        <p:nvSpPr>
          <p:cNvPr id="23" name="楕円 22">
            <a:extLst>
              <a:ext uri="{FF2B5EF4-FFF2-40B4-BE49-F238E27FC236}">
                <a16:creationId xmlns:a16="http://schemas.microsoft.com/office/drawing/2014/main" id="{D1D039BA-63AD-7A8F-FB94-1EF53B2D30B7}"/>
              </a:ext>
            </a:extLst>
          </p:cNvPr>
          <p:cNvSpPr/>
          <p:nvPr/>
        </p:nvSpPr>
        <p:spPr>
          <a:xfrm>
            <a:off x="216044" y="2419178"/>
            <a:ext cx="72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000" b="1" dirty="0"/>
              <a:t>1</a:t>
            </a:r>
            <a:endParaRPr kumimoji="1" lang="ja-JP" altLang="en-US" sz="4000" b="1" dirty="0"/>
          </a:p>
        </p:txBody>
      </p:sp>
      <p:sp>
        <p:nvSpPr>
          <p:cNvPr id="24" name="四角形: 角を丸くする 23">
            <a:extLst>
              <a:ext uri="{FF2B5EF4-FFF2-40B4-BE49-F238E27FC236}">
                <a16:creationId xmlns:a16="http://schemas.microsoft.com/office/drawing/2014/main" id="{C2D134C0-A7D3-82CA-1EDF-B772C5074ED7}"/>
              </a:ext>
            </a:extLst>
          </p:cNvPr>
          <p:cNvSpPr/>
          <p:nvPr/>
        </p:nvSpPr>
        <p:spPr>
          <a:xfrm>
            <a:off x="384591" y="3913956"/>
            <a:ext cx="6228000" cy="576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28650"/>
            <a:r>
              <a:rPr lang="ja-JP" altLang="en-US" sz="2000" dirty="0">
                <a:ln w="0">
                  <a:solidFill>
                    <a:schemeClr val="tx1"/>
                  </a:solidFill>
                </a:ln>
                <a:solidFill>
                  <a:schemeClr val="tx1"/>
                </a:solidFill>
                <a:latin typeface="メイリオ" panose="020B0604030504040204" pitchFamily="50" charset="-128"/>
                <a:ea typeface="メイリオ" panose="020B0604030504040204" pitchFamily="50" charset="-128"/>
              </a:rPr>
              <a:t>パスワードは他人に知らせない</a:t>
            </a:r>
          </a:p>
        </p:txBody>
      </p:sp>
      <p:sp>
        <p:nvSpPr>
          <p:cNvPr id="25" name="楕円 24">
            <a:extLst>
              <a:ext uri="{FF2B5EF4-FFF2-40B4-BE49-F238E27FC236}">
                <a16:creationId xmlns:a16="http://schemas.microsoft.com/office/drawing/2014/main" id="{84679402-8187-B113-1F86-7198A412856D}"/>
              </a:ext>
            </a:extLst>
          </p:cNvPr>
          <p:cNvSpPr/>
          <p:nvPr/>
        </p:nvSpPr>
        <p:spPr>
          <a:xfrm>
            <a:off x="216044" y="3832041"/>
            <a:ext cx="72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4000" b="1" dirty="0"/>
              <a:t>2</a:t>
            </a:r>
            <a:endParaRPr kumimoji="1" lang="ja-JP" altLang="en-US" sz="4000" b="1" dirty="0"/>
          </a:p>
        </p:txBody>
      </p:sp>
      <p:sp>
        <p:nvSpPr>
          <p:cNvPr id="26" name="四角形: 角を丸くする 25">
            <a:extLst>
              <a:ext uri="{FF2B5EF4-FFF2-40B4-BE49-F238E27FC236}">
                <a16:creationId xmlns:a16="http://schemas.microsoft.com/office/drawing/2014/main" id="{B094344C-BA36-E011-8813-CA1B20C80A3B}"/>
              </a:ext>
            </a:extLst>
          </p:cNvPr>
          <p:cNvSpPr/>
          <p:nvPr/>
        </p:nvSpPr>
        <p:spPr>
          <a:xfrm>
            <a:off x="384591" y="5329202"/>
            <a:ext cx="6228000" cy="576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22300">
              <a:tabLst>
                <a:tab pos="622300" algn="l"/>
              </a:tabLst>
            </a:pPr>
            <a:r>
              <a:rPr lang="ja-JP" altLang="en-US" sz="2000" dirty="0">
                <a:ln w="0">
                  <a:solidFill>
                    <a:schemeClr val="tx1"/>
                  </a:solidFill>
                </a:ln>
                <a:solidFill>
                  <a:schemeClr val="tx1"/>
                </a:solidFill>
                <a:latin typeface="メイリオ" panose="020B0604030504040204" pitchFamily="50" charset="-128"/>
                <a:ea typeface="メイリオ" panose="020B0604030504040204" pitchFamily="50" charset="-128"/>
              </a:rPr>
              <a:t>業務に関係がないウェブサイトを閲覧しない</a:t>
            </a:r>
          </a:p>
        </p:txBody>
      </p:sp>
      <p:sp>
        <p:nvSpPr>
          <p:cNvPr id="27" name="楕円 26">
            <a:extLst>
              <a:ext uri="{FF2B5EF4-FFF2-40B4-BE49-F238E27FC236}">
                <a16:creationId xmlns:a16="http://schemas.microsoft.com/office/drawing/2014/main" id="{F06EDFAF-3019-3E98-B509-A6E8C8CDB5BD}"/>
              </a:ext>
            </a:extLst>
          </p:cNvPr>
          <p:cNvSpPr/>
          <p:nvPr/>
        </p:nvSpPr>
        <p:spPr>
          <a:xfrm>
            <a:off x="216044" y="5244904"/>
            <a:ext cx="72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000" b="1" dirty="0"/>
              <a:t>3</a:t>
            </a:r>
            <a:endParaRPr kumimoji="1" lang="ja-JP" altLang="en-US" sz="4000" b="1" dirty="0"/>
          </a:p>
        </p:txBody>
      </p:sp>
      <p:sp>
        <p:nvSpPr>
          <p:cNvPr id="28" name="四角形: 角を丸くする 27">
            <a:extLst>
              <a:ext uri="{FF2B5EF4-FFF2-40B4-BE49-F238E27FC236}">
                <a16:creationId xmlns:a16="http://schemas.microsoft.com/office/drawing/2014/main" id="{A46C115F-66BD-8AAD-9ED7-DFC34B04403B}"/>
              </a:ext>
            </a:extLst>
          </p:cNvPr>
          <p:cNvSpPr/>
          <p:nvPr/>
        </p:nvSpPr>
        <p:spPr>
          <a:xfrm>
            <a:off x="384591" y="6744448"/>
            <a:ext cx="6228000" cy="576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22300">
              <a:tabLst>
                <a:tab pos="622300" algn="l"/>
              </a:tabLst>
            </a:pPr>
            <a:r>
              <a:rPr lang="ja-JP" altLang="en-US" sz="2000" dirty="0">
                <a:ln w="0">
                  <a:solidFill>
                    <a:schemeClr val="tx1"/>
                  </a:solidFill>
                </a:ln>
                <a:solidFill>
                  <a:schemeClr val="tx1"/>
                </a:solidFill>
                <a:latin typeface="メイリオ" panose="020B0604030504040204" pitchFamily="50" charset="-128"/>
                <a:ea typeface="メイリオ" panose="020B0604030504040204" pitchFamily="50" charset="-128"/>
              </a:rPr>
              <a:t>許可されていない</a:t>
            </a:r>
            <a:r>
              <a:rPr lang="en-US" altLang="ja-JP" sz="2000" dirty="0">
                <a:ln w="0">
                  <a:solidFill>
                    <a:schemeClr val="tx1"/>
                  </a:solidFill>
                </a:ln>
                <a:solidFill>
                  <a:schemeClr val="tx1"/>
                </a:solidFill>
                <a:latin typeface="メイリオ" panose="020B0604030504040204" pitchFamily="50" charset="-128"/>
                <a:ea typeface="メイリオ" panose="020B0604030504040204" pitchFamily="50" charset="-128"/>
              </a:rPr>
              <a:t>USB</a:t>
            </a:r>
            <a:r>
              <a:rPr lang="ja-JP" altLang="en-US" sz="2000" dirty="0">
                <a:ln w="0">
                  <a:solidFill>
                    <a:schemeClr val="tx1"/>
                  </a:solidFill>
                </a:ln>
                <a:solidFill>
                  <a:schemeClr val="tx1"/>
                </a:solidFill>
                <a:latin typeface="メイリオ" panose="020B0604030504040204" pitchFamily="50" charset="-128"/>
                <a:ea typeface="メイリオ" panose="020B0604030504040204" pitchFamily="50" charset="-128"/>
              </a:rPr>
              <a:t>メモリは使用しない</a:t>
            </a:r>
          </a:p>
        </p:txBody>
      </p:sp>
      <p:sp>
        <p:nvSpPr>
          <p:cNvPr id="29" name="楕円 28">
            <a:extLst>
              <a:ext uri="{FF2B5EF4-FFF2-40B4-BE49-F238E27FC236}">
                <a16:creationId xmlns:a16="http://schemas.microsoft.com/office/drawing/2014/main" id="{1266E5E3-3416-8BCB-5FAB-E843964156D5}"/>
              </a:ext>
            </a:extLst>
          </p:cNvPr>
          <p:cNvSpPr/>
          <p:nvPr/>
        </p:nvSpPr>
        <p:spPr>
          <a:xfrm>
            <a:off x="216044" y="6657767"/>
            <a:ext cx="72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4000" b="1" dirty="0"/>
              <a:t>4</a:t>
            </a:r>
            <a:endParaRPr kumimoji="1" lang="ja-JP" altLang="en-US" sz="4000" b="1" dirty="0"/>
          </a:p>
        </p:txBody>
      </p:sp>
      <p:sp>
        <p:nvSpPr>
          <p:cNvPr id="30" name="四角形: 角を丸くする 29">
            <a:extLst>
              <a:ext uri="{FF2B5EF4-FFF2-40B4-BE49-F238E27FC236}">
                <a16:creationId xmlns:a16="http://schemas.microsoft.com/office/drawing/2014/main" id="{C332ABD0-5DCA-12D5-DDFA-946DA7C89F50}"/>
              </a:ext>
            </a:extLst>
          </p:cNvPr>
          <p:cNvSpPr/>
          <p:nvPr/>
        </p:nvSpPr>
        <p:spPr>
          <a:xfrm>
            <a:off x="384591" y="8159695"/>
            <a:ext cx="6228000" cy="576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22300">
              <a:tabLst>
                <a:tab pos="622300" algn="l"/>
              </a:tabLst>
            </a:pPr>
            <a:r>
              <a:rPr lang="ja-JP" altLang="en-US" sz="2000" dirty="0">
                <a:ln w="0">
                  <a:solidFill>
                    <a:schemeClr val="tx1"/>
                  </a:solidFill>
                </a:ln>
                <a:solidFill>
                  <a:schemeClr val="tx1"/>
                </a:solidFill>
                <a:latin typeface="メイリオ" panose="020B0604030504040204" pitchFamily="50" charset="-128"/>
                <a:ea typeface="メイリオ" panose="020B0604030504040204" pitchFamily="50" charset="-128"/>
              </a:rPr>
              <a:t>異常があれば、システム管理者に速やかに報告</a:t>
            </a:r>
          </a:p>
        </p:txBody>
      </p:sp>
      <p:sp>
        <p:nvSpPr>
          <p:cNvPr id="31" name="楕円 30">
            <a:extLst>
              <a:ext uri="{FF2B5EF4-FFF2-40B4-BE49-F238E27FC236}">
                <a16:creationId xmlns:a16="http://schemas.microsoft.com/office/drawing/2014/main" id="{E14A18EA-9B95-D36C-39F0-62EE9D0EF30A}"/>
              </a:ext>
            </a:extLst>
          </p:cNvPr>
          <p:cNvSpPr/>
          <p:nvPr/>
        </p:nvSpPr>
        <p:spPr>
          <a:xfrm>
            <a:off x="216044" y="8070631"/>
            <a:ext cx="720000" cy="72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000" b="1" dirty="0"/>
              <a:t>5</a:t>
            </a:r>
            <a:endParaRPr kumimoji="1" lang="ja-JP" altLang="en-US" sz="4000" b="1" dirty="0"/>
          </a:p>
        </p:txBody>
      </p:sp>
      <p:sp>
        <p:nvSpPr>
          <p:cNvPr id="32" name="テキスト ボックス 31">
            <a:extLst>
              <a:ext uri="{FF2B5EF4-FFF2-40B4-BE49-F238E27FC236}">
                <a16:creationId xmlns:a16="http://schemas.microsoft.com/office/drawing/2014/main" id="{57327B69-1E77-3240-5044-46BD89DE03B8}"/>
              </a:ext>
            </a:extLst>
          </p:cNvPr>
          <p:cNvSpPr txBox="1"/>
          <p:nvPr/>
        </p:nvSpPr>
        <p:spPr>
          <a:xfrm>
            <a:off x="582377" y="8786659"/>
            <a:ext cx="6094800" cy="584775"/>
          </a:xfrm>
          <a:prstGeom prst="rect">
            <a:avLst/>
          </a:prstGeom>
          <a:noFill/>
        </p:spPr>
        <p:txBody>
          <a:bodyPr wrap="square" rtlCol="0">
            <a:spAutoFit/>
          </a:bodyPr>
          <a:lstStyle/>
          <a:p>
            <a:pPr algn="l" fontAlgn="ctr"/>
            <a:r>
              <a:rPr kumimoji="1" lang="ja-JP" altLang="en-US" sz="1600" dirty="0">
                <a:solidFill>
                  <a:srgbClr val="000000"/>
                </a:solidFill>
                <a:latin typeface="メイリオ" panose="020B0604030504040204" pitchFamily="50" charset="-128"/>
                <a:ea typeface="メイリオ" panose="020B0604030504040204" pitchFamily="50" charset="-128"/>
              </a:rPr>
              <a:t>ウイルス感染が疑われる場合は、パソコンの電源を落とさず、</a:t>
            </a:r>
            <a:r>
              <a:rPr kumimoji="1" lang="en-US" altLang="ja-JP" sz="1600" dirty="0">
                <a:solidFill>
                  <a:srgbClr val="000000"/>
                </a:solidFill>
                <a:latin typeface="メイリオ" panose="020B0604030504040204" pitchFamily="50" charset="-128"/>
                <a:ea typeface="メイリオ" panose="020B0604030504040204" pitchFamily="50" charset="-128"/>
              </a:rPr>
              <a:t>LAN</a:t>
            </a:r>
            <a:r>
              <a:rPr kumimoji="1" lang="ja-JP" altLang="en-US" sz="1600" dirty="0">
                <a:solidFill>
                  <a:srgbClr val="000000"/>
                </a:solidFill>
                <a:latin typeface="メイリオ" panose="020B0604030504040204" pitchFamily="50" charset="-128"/>
                <a:ea typeface="メイリオ" panose="020B0604030504040204" pitchFamily="50" charset="-128"/>
              </a:rPr>
              <a:t>ケーブルを抜きましょう</a:t>
            </a:r>
          </a:p>
        </p:txBody>
      </p:sp>
      <p:pic>
        <p:nvPicPr>
          <p:cNvPr id="34" name="図 33" descr="コンピューターに表示されたアイコン&#10;&#10;自動的に生成された説明">
            <a:extLst>
              <a:ext uri="{FF2B5EF4-FFF2-40B4-BE49-F238E27FC236}">
                <a16:creationId xmlns:a16="http://schemas.microsoft.com/office/drawing/2014/main" id="{675888BA-5497-100F-22B9-86800FEF2B49}"/>
              </a:ext>
            </a:extLst>
          </p:cNvPr>
          <p:cNvPicPr>
            <a:picLocks noChangeAspect="1"/>
          </p:cNvPicPr>
          <p:nvPr/>
        </p:nvPicPr>
        <p:blipFill>
          <a:blip r:embed="rId2"/>
          <a:stretch>
            <a:fillRect/>
          </a:stretch>
        </p:blipFill>
        <p:spPr>
          <a:xfrm>
            <a:off x="838097" y="927948"/>
            <a:ext cx="1269841" cy="1269841"/>
          </a:xfrm>
          <a:prstGeom prst="rect">
            <a:avLst/>
          </a:prstGeom>
        </p:spPr>
      </p:pic>
      <p:sp>
        <p:nvSpPr>
          <p:cNvPr id="4" name="テキスト ボックス 3">
            <a:extLst>
              <a:ext uri="{FF2B5EF4-FFF2-40B4-BE49-F238E27FC236}">
                <a16:creationId xmlns:a16="http://schemas.microsoft.com/office/drawing/2014/main" id="{53BCF5A9-4192-C0D4-FE57-788C7F19B523}"/>
              </a:ext>
            </a:extLst>
          </p:cNvPr>
          <p:cNvSpPr txBox="1"/>
          <p:nvPr/>
        </p:nvSpPr>
        <p:spPr>
          <a:xfrm>
            <a:off x="582377" y="3133423"/>
            <a:ext cx="6094096" cy="584775"/>
          </a:xfrm>
          <a:prstGeom prst="rect">
            <a:avLst/>
          </a:prstGeom>
          <a:noFill/>
        </p:spPr>
        <p:txBody>
          <a:bodyPr wrap="square" rtlCol="0">
            <a:spAutoFit/>
          </a:bodyPr>
          <a:lstStyle/>
          <a:p>
            <a:pPr algn="l" fontAlgn="ctr"/>
            <a:r>
              <a:rPr lang="ja-JP" altLang="en-US" sz="1600" dirty="0">
                <a:solidFill>
                  <a:srgbClr val="000000"/>
                </a:solidFill>
                <a:latin typeface="メイリオ" panose="020B0604030504040204" pitchFamily="50" charset="-128"/>
                <a:ea typeface="メイリオ" panose="020B0604030504040204" pitchFamily="50" charset="-128"/>
              </a:rPr>
              <a:t>不審なメールの添付ファイルや</a:t>
            </a:r>
            <a:r>
              <a:rPr lang="en-US" altLang="ja-JP" sz="1600" dirty="0">
                <a:solidFill>
                  <a:srgbClr val="000000"/>
                </a:solidFill>
                <a:latin typeface="メイリオ" panose="020B0604030504040204" pitchFamily="50" charset="-128"/>
                <a:ea typeface="メイリオ" panose="020B0604030504040204" pitchFamily="50" charset="-128"/>
              </a:rPr>
              <a:t>URL</a:t>
            </a:r>
            <a:r>
              <a:rPr lang="ja-JP" altLang="en-US" sz="1600" dirty="0">
                <a:solidFill>
                  <a:srgbClr val="000000"/>
                </a:solidFill>
                <a:latin typeface="メイリオ" panose="020B0604030504040204" pitchFamily="50" charset="-128"/>
                <a:ea typeface="メイリオ" panose="020B0604030504040204" pitchFamily="50" charset="-128"/>
              </a:rPr>
              <a:t>を開くと、ウイルス感染の</a:t>
            </a:r>
            <a:endParaRPr lang="en-US" altLang="ja-JP" sz="1600" dirty="0">
              <a:solidFill>
                <a:srgbClr val="000000"/>
              </a:solidFill>
              <a:latin typeface="メイリオ" panose="020B0604030504040204" pitchFamily="50" charset="-128"/>
              <a:ea typeface="メイリオ" panose="020B0604030504040204" pitchFamily="50" charset="-128"/>
            </a:endParaRPr>
          </a:p>
          <a:p>
            <a:pPr algn="l" fontAlgn="ctr"/>
            <a:r>
              <a:rPr lang="ja-JP" altLang="en-US" sz="1600" dirty="0">
                <a:solidFill>
                  <a:srgbClr val="000000"/>
                </a:solidFill>
                <a:latin typeface="メイリオ" panose="020B0604030504040204" pitchFamily="50" charset="-128"/>
                <a:ea typeface="メイリオ" panose="020B0604030504040204" pitchFamily="50" charset="-128"/>
              </a:rPr>
              <a:t>おそれがあるため、受信したらシステム管理者に相談しましょう</a:t>
            </a:r>
            <a:endParaRPr kumimoji="1" lang="ja-JP" altLang="en-US" sz="1600" dirty="0">
              <a:solidFill>
                <a:srgbClr val="000000"/>
              </a:solidFill>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C6306249-805C-A9ED-9D51-75C4D7AFC76D}"/>
              </a:ext>
            </a:extLst>
          </p:cNvPr>
          <p:cNvSpPr txBox="1"/>
          <p:nvPr/>
        </p:nvSpPr>
        <p:spPr>
          <a:xfrm>
            <a:off x="582377" y="7371412"/>
            <a:ext cx="6094800" cy="584775"/>
          </a:xfrm>
          <a:prstGeom prst="rect">
            <a:avLst/>
          </a:prstGeom>
          <a:noFill/>
        </p:spPr>
        <p:txBody>
          <a:bodyPr wrap="square" rtlCol="0">
            <a:spAutoFit/>
          </a:bodyPr>
          <a:lstStyle/>
          <a:p>
            <a:pPr algn="l" fontAlgn="ctr"/>
            <a:r>
              <a:rPr kumimoji="1" lang="ja-JP" altLang="en-US" sz="1600" dirty="0">
                <a:solidFill>
                  <a:srgbClr val="000000"/>
                </a:solidFill>
                <a:latin typeface="メイリオ" panose="020B0604030504040204" pitchFamily="50" charset="-128"/>
                <a:ea typeface="メイリオ" panose="020B0604030504040204" pitchFamily="50" charset="-128"/>
              </a:rPr>
              <a:t>ウイルスに感染している</a:t>
            </a:r>
            <a:r>
              <a:rPr kumimoji="1" lang="en-US" altLang="ja-JP" sz="1600" dirty="0">
                <a:solidFill>
                  <a:srgbClr val="000000"/>
                </a:solidFill>
                <a:latin typeface="メイリオ" panose="020B0604030504040204" pitchFamily="50" charset="-128"/>
                <a:ea typeface="メイリオ" panose="020B0604030504040204" pitchFamily="50" charset="-128"/>
              </a:rPr>
              <a:t>USB</a:t>
            </a:r>
            <a:r>
              <a:rPr kumimoji="1" lang="ja-JP" altLang="en-US" sz="1600" dirty="0">
                <a:solidFill>
                  <a:srgbClr val="000000"/>
                </a:solidFill>
                <a:latin typeface="メイリオ" panose="020B0604030504040204" pitchFamily="50" charset="-128"/>
                <a:ea typeface="メイリオ" panose="020B0604030504040204" pitchFamily="50" charset="-128"/>
              </a:rPr>
              <a:t>メモリは、接続した端末に感染を広げるため、許可された</a:t>
            </a:r>
            <a:r>
              <a:rPr kumimoji="1" lang="en-US" altLang="ja-JP" sz="1600" dirty="0">
                <a:solidFill>
                  <a:srgbClr val="000000"/>
                </a:solidFill>
                <a:latin typeface="メイリオ" panose="020B0604030504040204" pitchFamily="50" charset="-128"/>
                <a:ea typeface="メイリオ" panose="020B0604030504040204" pitchFamily="50" charset="-128"/>
              </a:rPr>
              <a:t>USB</a:t>
            </a:r>
            <a:r>
              <a:rPr kumimoji="1" lang="ja-JP" altLang="en-US" sz="1600" dirty="0">
                <a:solidFill>
                  <a:srgbClr val="000000"/>
                </a:solidFill>
                <a:latin typeface="メイリオ" panose="020B0604030504040204" pitchFamily="50" charset="-128"/>
                <a:ea typeface="メイリオ" panose="020B0604030504040204" pitchFamily="50" charset="-128"/>
              </a:rPr>
              <a:t>メモリのみを使用しましょう</a:t>
            </a:r>
          </a:p>
        </p:txBody>
      </p:sp>
      <p:sp>
        <p:nvSpPr>
          <p:cNvPr id="7" name="テキスト ボックス 6">
            <a:extLst>
              <a:ext uri="{FF2B5EF4-FFF2-40B4-BE49-F238E27FC236}">
                <a16:creationId xmlns:a16="http://schemas.microsoft.com/office/drawing/2014/main" id="{E6CBDC8C-FDA4-19C9-0D61-813483D042D5}"/>
              </a:ext>
            </a:extLst>
          </p:cNvPr>
          <p:cNvSpPr txBox="1"/>
          <p:nvPr/>
        </p:nvSpPr>
        <p:spPr>
          <a:xfrm>
            <a:off x="582377" y="5952732"/>
            <a:ext cx="6094800" cy="584775"/>
          </a:xfrm>
          <a:prstGeom prst="rect">
            <a:avLst/>
          </a:prstGeom>
          <a:noFill/>
        </p:spPr>
        <p:txBody>
          <a:bodyPr wrap="square" rtlCol="0">
            <a:spAutoFit/>
          </a:bodyPr>
          <a:lstStyle/>
          <a:p>
            <a:pPr algn="l" fontAlgn="ctr"/>
            <a:r>
              <a:rPr kumimoji="1" lang="ja-JP" altLang="en-US" sz="1600" dirty="0">
                <a:solidFill>
                  <a:srgbClr val="000000"/>
                </a:solidFill>
                <a:latin typeface="メイリオ" panose="020B0604030504040204" pitchFamily="50" charset="-128"/>
                <a:ea typeface="メイリオ" panose="020B0604030504040204" pitchFamily="50" charset="-128"/>
              </a:rPr>
              <a:t>インターネットには悪意のあるウェブサイトが存在し、閲覧しただけでウイルスに感染する場合もあるため、注意しましょう</a:t>
            </a:r>
          </a:p>
        </p:txBody>
      </p:sp>
      <p:sp>
        <p:nvSpPr>
          <p:cNvPr id="9" name="テキスト ボックス 8">
            <a:extLst>
              <a:ext uri="{FF2B5EF4-FFF2-40B4-BE49-F238E27FC236}">
                <a16:creationId xmlns:a16="http://schemas.microsoft.com/office/drawing/2014/main" id="{E4035FBC-5043-7ACB-7A18-F74872B1E1CB}"/>
              </a:ext>
            </a:extLst>
          </p:cNvPr>
          <p:cNvSpPr txBox="1"/>
          <p:nvPr/>
        </p:nvSpPr>
        <p:spPr>
          <a:xfrm>
            <a:off x="582377" y="4531394"/>
            <a:ext cx="6094800" cy="584775"/>
          </a:xfrm>
          <a:prstGeom prst="rect">
            <a:avLst/>
          </a:prstGeom>
          <a:noFill/>
        </p:spPr>
        <p:txBody>
          <a:bodyPr wrap="square" rtlCol="0">
            <a:spAutoFit/>
          </a:bodyPr>
          <a:lstStyle/>
          <a:p>
            <a:pPr algn="l" fontAlgn="ctr"/>
            <a:r>
              <a:rPr lang="ja-JP" altLang="en-US" sz="1600" dirty="0">
                <a:solidFill>
                  <a:srgbClr val="000000"/>
                </a:solidFill>
                <a:latin typeface="メイリオ" panose="020B0604030504040204" pitchFamily="50" charset="-128"/>
                <a:ea typeface="メイリオ" panose="020B0604030504040204" pitchFamily="50" charset="-128"/>
              </a:rPr>
              <a:t>パスワードは他の人が推測できないものを設定して、パソコンにメモを貼らないようにしましょう</a:t>
            </a:r>
            <a:endParaRPr kumimoji="1" lang="ja-JP" altLang="en-US" sz="1600" dirty="0">
              <a:solidFill>
                <a:srgbClr val="00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779830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D51BD95F-142D-7A0F-31DC-984AC130426C}"/>
              </a:ext>
            </a:extLst>
          </p:cNvPr>
          <p:cNvSpPr>
            <a:spLocks noGrp="1"/>
          </p:cNvSpPr>
          <p:nvPr>
            <p:ph type="body" sz="quarter" idx="4294967295"/>
          </p:nvPr>
        </p:nvSpPr>
        <p:spPr>
          <a:xfrm>
            <a:off x="104417" y="39756"/>
            <a:ext cx="4801314" cy="433965"/>
          </a:xfrm>
          <a:noFill/>
        </p:spPr>
        <p:txBody>
          <a:bodyPr wrap="none" rtlCol="0">
            <a:spAutoFit/>
          </a:bodyPr>
          <a:lstStyle/>
          <a:p>
            <a:pPr marL="0" indent="0" defTabSz="660380" fontAlgn="ctr">
              <a:buNone/>
            </a:pPr>
            <a:r>
              <a:rPr lang="ja-JP" altLang="en-US" sz="2400" b="1" dirty="0">
                <a:solidFill>
                  <a:srgbClr val="000000"/>
                </a:solidFill>
              </a:rPr>
              <a:t>メール受信時に注意するポイント</a:t>
            </a:r>
          </a:p>
        </p:txBody>
      </p:sp>
      <p:graphicFrame>
        <p:nvGraphicFramePr>
          <p:cNvPr id="6" name="表 5">
            <a:extLst>
              <a:ext uri="{FF2B5EF4-FFF2-40B4-BE49-F238E27FC236}">
                <a16:creationId xmlns:a16="http://schemas.microsoft.com/office/drawing/2014/main" id="{80138DAF-86AB-99BD-494E-3E77F6ABECE8}"/>
              </a:ext>
            </a:extLst>
          </p:cNvPr>
          <p:cNvGraphicFramePr>
            <a:graphicFrameLocks noGrp="1"/>
          </p:cNvGraphicFramePr>
          <p:nvPr>
            <p:extLst>
              <p:ext uri="{D42A27DB-BD31-4B8C-83A1-F6EECF244321}">
                <p14:modId xmlns:p14="http://schemas.microsoft.com/office/powerpoint/2010/main" val="2424407839"/>
              </p:ext>
            </p:extLst>
          </p:nvPr>
        </p:nvGraphicFramePr>
        <p:xfrm>
          <a:off x="211229" y="490129"/>
          <a:ext cx="6435542" cy="9344056"/>
        </p:xfrm>
        <a:graphic>
          <a:graphicData uri="http://schemas.openxmlformats.org/drawingml/2006/table">
            <a:tbl>
              <a:tblPr firstRow="1"/>
              <a:tblGrid>
                <a:gridCol w="963542">
                  <a:extLst>
                    <a:ext uri="{9D8B030D-6E8A-4147-A177-3AD203B41FA5}">
                      <a16:colId xmlns:a16="http://schemas.microsoft.com/office/drawing/2014/main" val="2572785245"/>
                    </a:ext>
                  </a:extLst>
                </a:gridCol>
                <a:gridCol w="5472000">
                  <a:extLst>
                    <a:ext uri="{9D8B030D-6E8A-4147-A177-3AD203B41FA5}">
                      <a16:colId xmlns:a16="http://schemas.microsoft.com/office/drawing/2014/main" val="4151746877"/>
                    </a:ext>
                  </a:extLst>
                </a:gridCol>
              </a:tblGrid>
              <a:tr h="288000">
                <a:tc>
                  <a:txBody>
                    <a:bodyPr/>
                    <a:lstStyle>
                      <a:lvl1pPr marL="0" algn="l" defTabSz="914377" rtl="0" eaLnBrk="1" latinLnBrk="0" hangingPunct="1">
                        <a:defRPr kumimoji="1" sz="1800" b="1" kern="1200">
                          <a:solidFill>
                            <a:schemeClr val="lt1"/>
                          </a:solidFill>
                          <a:latin typeface="Arial"/>
                          <a:ea typeface="メイリオ"/>
                        </a:defRPr>
                      </a:lvl1pPr>
                      <a:lvl2pPr marL="457189" algn="l" defTabSz="914377" rtl="0" eaLnBrk="1" latinLnBrk="0" hangingPunct="1">
                        <a:defRPr kumimoji="1" sz="1800" b="1" kern="1200">
                          <a:solidFill>
                            <a:schemeClr val="lt1"/>
                          </a:solidFill>
                          <a:latin typeface="Arial"/>
                          <a:ea typeface="メイリオ"/>
                        </a:defRPr>
                      </a:lvl2pPr>
                      <a:lvl3pPr marL="914377" algn="l" defTabSz="914377" rtl="0" eaLnBrk="1" latinLnBrk="0" hangingPunct="1">
                        <a:defRPr kumimoji="1" sz="1800" b="1" kern="1200">
                          <a:solidFill>
                            <a:schemeClr val="lt1"/>
                          </a:solidFill>
                          <a:latin typeface="Arial"/>
                          <a:ea typeface="メイリオ"/>
                        </a:defRPr>
                      </a:lvl3pPr>
                      <a:lvl4pPr marL="1371566" algn="l" defTabSz="914377" rtl="0" eaLnBrk="1" latinLnBrk="0" hangingPunct="1">
                        <a:defRPr kumimoji="1" sz="1800" b="1" kern="1200">
                          <a:solidFill>
                            <a:schemeClr val="lt1"/>
                          </a:solidFill>
                          <a:latin typeface="Arial"/>
                          <a:ea typeface="メイリオ"/>
                        </a:defRPr>
                      </a:lvl4pPr>
                      <a:lvl5pPr marL="1828754" algn="l" defTabSz="914377" rtl="0" eaLnBrk="1" latinLnBrk="0" hangingPunct="1">
                        <a:defRPr kumimoji="1" sz="1800" b="1" kern="1200">
                          <a:solidFill>
                            <a:schemeClr val="lt1"/>
                          </a:solidFill>
                          <a:latin typeface="Arial"/>
                          <a:ea typeface="メイリオ"/>
                        </a:defRPr>
                      </a:lvl5pPr>
                      <a:lvl6pPr marL="2285943" algn="l" defTabSz="914377" rtl="0" eaLnBrk="1" latinLnBrk="0" hangingPunct="1">
                        <a:defRPr kumimoji="1" sz="1800" b="1" kern="1200">
                          <a:solidFill>
                            <a:schemeClr val="lt1"/>
                          </a:solidFill>
                          <a:latin typeface="Arial"/>
                          <a:ea typeface="メイリオ"/>
                        </a:defRPr>
                      </a:lvl6pPr>
                      <a:lvl7pPr marL="2743131" algn="l" defTabSz="914377" rtl="0" eaLnBrk="1" latinLnBrk="0" hangingPunct="1">
                        <a:defRPr kumimoji="1" sz="1800" b="1" kern="1200">
                          <a:solidFill>
                            <a:schemeClr val="lt1"/>
                          </a:solidFill>
                          <a:latin typeface="Arial"/>
                          <a:ea typeface="メイリオ"/>
                        </a:defRPr>
                      </a:lvl7pPr>
                      <a:lvl8pPr marL="3200320" algn="l" defTabSz="914377" rtl="0" eaLnBrk="1" latinLnBrk="0" hangingPunct="1">
                        <a:defRPr kumimoji="1" sz="1800" b="1" kern="1200">
                          <a:solidFill>
                            <a:schemeClr val="lt1"/>
                          </a:solidFill>
                          <a:latin typeface="Arial"/>
                          <a:ea typeface="メイリオ"/>
                        </a:defRPr>
                      </a:lvl8pPr>
                      <a:lvl9pPr marL="3657509" algn="l" defTabSz="914377" rtl="0" eaLnBrk="1" latinLnBrk="0" hangingPunct="1">
                        <a:defRPr kumimoji="1" sz="1800" b="1" kern="1200">
                          <a:solidFill>
                            <a:schemeClr val="lt1"/>
                          </a:solidFill>
                          <a:latin typeface="Arial"/>
                          <a:ea typeface="メイリオ"/>
                        </a:defRPr>
                      </a:lvl9pPr>
                    </a:lstStyle>
                    <a:p>
                      <a:pPr algn="l"/>
                      <a:r>
                        <a:rPr lang="ja-JP" altLang="en-US" sz="1600" kern="100" dirty="0">
                          <a:effectLst/>
                          <a:latin typeface="メイリオ" panose="020B0604030504040204" pitchFamily="50" charset="-128"/>
                          <a:ea typeface="メイリオ" panose="020B0604030504040204" pitchFamily="50" charset="-128"/>
                          <a:cs typeface="Times New Roman" panose="02020603050405020304" pitchFamily="18" charset="0"/>
                        </a:rPr>
                        <a:t>項目</a:t>
                      </a:r>
                      <a:endParaRPr lang="ja-JP" sz="16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90805" marR="90805" marT="0" marB="0" anchor="ctr">
                    <a:lnL w="12700" cap="flat" cmpd="sng" algn="ctr">
                      <a:solidFill>
                        <a:srgbClr val="080808"/>
                      </a:solidFill>
                      <a:prstDash val="solid"/>
                      <a:round/>
                      <a:headEnd type="none" w="med" len="med"/>
                      <a:tailEnd type="none" w="med" len="med"/>
                    </a:lnL>
                    <a:lnR w="12700" cap="flat" cmpd="sng" algn="ctr">
                      <a:solidFill>
                        <a:srgbClr val="080808"/>
                      </a:solidFill>
                      <a:prstDash val="solid"/>
                      <a:round/>
                      <a:headEnd type="none" w="med" len="med"/>
                      <a:tailEnd type="none" w="med" len="med"/>
                    </a:lnR>
                    <a:lnT w="12700" cap="flat" cmpd="sng" algn="ctr">
                      <a:solidFill>
                        <a:srgbClr val="080808"/>
                      </a:solidFill>
                      <a:prstDash val="solid"/>
                      <a:round/>
                      <a:headEnd type="none" w="med" len="med"/>
                      <a:tailEnd type="none" w="med" len="med"/>
                    </a:lnT>
                    <a:lnB w="12700" cap="flat" cmpd="sng" algn="ctr">
                      <a:solidFill>
                        <a:srgbClr val="080808"/>
                      </a:solidFill>
                      <a:prstDash val="solid"/>
                      <a:round/>
                      <a:headEnd type="none" w="med" len="med"/>
                      <a:tailEnd type="none" w="med" len="med"/>
                    </a:lnB>
                    <a:lnTlToBr w="12700" cmpd="sng">
                      <a:noFill/>
                      <a:prstDash val="solid"/>
                    </a:lnTlToBr>
                    <a:lnBlToTr w="12700" cmpd="sng">
                      <a:noFill/>
                      <a:prstDash val="solid"/>
                    </a:lnBlToTr>
                    <a:solidFill>
                      <a:srgbClr val="1255A3"/>
                    </a:solidFill>
                  </a:tcPr>
                </a:tc>
                <a:tc>
                  <a:txBody>
                    <a:bodyPr/>
                    <a:lstStyle>
                      <a:lvl1pPr marL="0" algn="l" defTabSz="914377" rtl="0" eaLnBrk="1" latinLnBrk="0" hangingPunct="1">
                        <a:defRPr kumimoji="1" sz="1800" b="1" kern="1200">
                          <a:solidFill>
                            <a:schemeClr val="lt1"/>
                          </a:solidFill>
                          <a:latin typeface="Arial"/>
                          <a:ea typeface="メイリオ"/>
                        </a:defRPr>
                      </a:lvl1pPr>
                      <a:lvl2pPr marL="457189" algn="l" defTabSz="914377" rtl="0" eaLnBrk="1" latinLnBrk="0" hangingPunct="1">
                        <a:defRPr kumimoji="1" sz="1800" b="1" kern="1200">
                          <a:solidFill>
                            <a:schemeClr val="lt1"/>
                          </a:solidFill>
                          <a:latin typeface="Arial"/>
                          <a:ea typeface="メイリオ"/>
                        </a:defRPr>
                      </a:lvl2pPr>
                      <a:lvl3pPr marL="914377" algn="l" defTabSz="914377" rtl="0" eaLnBrk="1" latinLnBrk="0" hangingPunct="1">
                        <a:defRPr kumimoji="1" sz="1800" b="1" kern="1200">
                          <a:solidFill>
                            <a:schemeClr val="lt1"/>
                          </a:solidFill>
                          <a:latin typeface="Arial"/>
                          <a:ea typeface="メイリオ"/>
                        </a:defRPr>
                      </a:lvl3pPr>
                      <a:lvl4pPr marL="1371566" algn="l" defTabSz="914377" rtl="0" eaLnBrk="1" latinLnBrk="0" hangingPunct="1">
                        <a:defRPr kumimoji="1" sz="1800" b="1" kern="1200">
                          <a:solidFill>
                            <a:schemeClr val="lt1"/>
                          </a:solidFill>
                          <a:latin typeface="Arial"/>
                          <a:ea typeface="メイリオ"/>
                        </a:defRPr>
                      </a:lvl4pPr>
                      <a:lvl5pPr marL="1828754" algn="l" defTabSz="914377" rtl="0" eaLnBrk="1" latinLnBrk="0" hangingPunct="1">
                        <a:defRPr kumimoji="1" sz="1800" b="1" kern="1200">
                          <a:solidFill>
                            <a:schemeClr val="lt1"/>
                          </a:solidFill>
                          <a:latin typeface="Arial"/>
                          <a:ea typeface="メイリオ"/>
                        </a:defRPr>
                      </a:lvl5pPr>
                      <a:lvl6pPr marL="2285943" algn="l" defTabSz="914377" rtl="0" eaLnBrk="1" latinLnBrk="0" hangingPunct="1">
                        <a:defRPr kumimoji="1" sz="1800" b="1" kern="1200">
                          <a:solidFill>
                            <a:schemeClr val="lt1"/>
                          </a:solidFill>
                          <a:latin typeface="Arial"/>
                          <a:ea typeface="メイリオ"/>
                        </a:defRPr>
                      </a:lvl6pPr>
                      <a:lvl7pPr marL="2743131" algn="l" defTabSz="914377" rtl="0" eaLnBrk="1" latinLnBrk="0" hangingPunct="1">
                        <a:defRPr kumimoji="1" sz="1800" b="1" kern="1200">
                          <a:solidFill>
                            <a:schemeClr val="lt1"/>
                          </a:solidFill>
                          <a:latin typeface="Arial"/>
                          <a:ea typeface="メイリオ"/>
                        </a:defRPr>
                      </a:lvl7pPr>
                      <a:lvl8pPr marL="3200320" algn="l" defTabSz="914377" rtl="0" eaLnBrk="1" latinLnBrk="0" hangingPunct="1">
                        <a:defRPr kumimoji="1" sz="1800" b="1" kern="1200">
                          <a:solidFill>
                            <a:schemeClr val="lt1"/>
                          </a:solidFill>
                          <a:latin typeface="Arial"/>
                          <a:ea typeface="メイリオ"/>
                        </a:defRPr>
                      </a:lvl8pPr>
                      <a:lvl9pPr marL="3657509" algn="l" defTabSz="914377" rtl="0" eaLnBrk="1" latinLnBrk="0" hangingPunct="1">
                        <a:defRPr kumimoji="1" sz="1800" b="1" kern="1200">
                          <a:solidFill>
                            <a:schemeClr val="lt1"/>
                          </a:solidFill>
                          <a:latin typeface="Arial"/>
                          <a:ea typeface="メイリオ"/>
                        </a:defRPr>
                      </a:lvl9pPr>
                    </a:lstStyle>
                    <a:p>
                      <a:pPr algn="ctr"/>
                      <a:r>
                        <a:rPr lang="ja-JP" altLang="en-US" sz="1400" kern="100" dirty="0">
                          <a:effectLst/>
                          <a:latin typeface="メイリオ" panose="020B0604030504040204" pitchFamily="50" charset="-128"/>
                          <a:ea typeface="メイリオ" panose="020B0604030504040204" pitchFamily="50" charset="-128"/>
                          <a:cs typeface="Times New Roman" panose="02020603050405020304" pitchFamily="18" charset="0"/>
                        </a:rPr>
                        <a:t>注意するポイント</a:t>
                      </a:r>
                      <a:endParaRPr lang="ja-JP" sz="14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90805" marR="90805" marT="0" marB="0" anchor="ctr">
                    <a:lnL w="12700" cap="flat" cmpd="sng" algn="ctr">
                      <a:solidFill>
                        <a:srgbClr val="080808"/>
                      </a:solidFill>
                      <a:prstDash val="solid"/>
                      <a:round/>
                      <a:headEnd type="none" w="med" len="med"/>
                      <a:tailEnd type="none" w="med" len="med"/>
                    </a:lnL>
                    <a:lnR w="12700" cap="flat" cmpd="sng" algn="ctr">
                      <a:solidFill>
                        <a:srgbClr val="080808"/>
                      </a:solidFill>
                      <a:prstDash val="solid"/>
                      <a:round/>
                      <a:headEnd type="none" w="med" len="med"/>
                      <a:tailEnd type="none" w="med" len="med"/>
                    </a:lnR>
                    <a:lnT w="12700" cap="flat" cmpd="sng" algn="ctr">
                      <a:solidFill>
                        <a:srgbClr val="080808"/>
                      </a:solidFill>
                      <a:prstDash val="solid"/>
                      <a:round/>
                      <a:headEnd type="none" w="med" len="med"/>
                      <a:tailEnd type="none" w="med" len="med"/>
                    </a:lnT>
                    <a:lnB w="12700" cap="flat" cmpd="sng" algn="ctr">
                      <a:solidFill>
                        <a:srgbClr val="080808"/>
                      </a:solidFill>
                      <a:prstDash val="solid"/>
                      <a:round/>
                      <a:headEnd type="none" w="med" len="med"/>
                      <a:tailEnd type="none" w="med" len="med"/>
                    </a:lnB>
                    <a:lnTlToBr w="12700" cmpd="sng">
                      <a:noFill/>
                      <a:prstDash val="solid"/>
                    </a:lnTlToBr>
                    <a:lnBlToTr w="12700" cmpd="sng">
                      <a:noFill/>
                      <a:prstDash val="solid"/>
                    </a:lnBlToTr>
                    <a:solidFill>
                      <a:srgbClr val="1255A3"/>
                    </a:solidFill>
                  </a:tcPr>
                </a:tc>
                <a:extLst>
                  <a:ext uri="{0D108BD9-81ED-4DB2-BD59-A6C34878D82A}">
                    <a16:rowId xmlns:a16="http://schemas.microsoft.com/office/drawing/2014/main" val="1691523125"/>
                  </a:ext>
                </a:extLst>
              </a:tr>
              <a:tr h="792000">
                <a:tc>
                  <a:txBody>
                    <a:bodyPr/>
                    <a:lstStyle>
                      <a:lvl1pPr marL="0" algn="l" defTabSz="914377" rtl="0" eaLnBrk="1" latinLnBrk="0" hangingPunct="1">
                        <a:defRPr kumimoji="1" sz="1800" kern="1200">
                          <a:solidFill>
                            <a:schemeClr val="dk1"/>
                          </a:solidFill>
                          <a:latin typeface="Arial"/>
                          <a:ea typeface="メイリオ"/>
                        </a:defRPr>
                      </a:lvl1pPr>
                      <a:lvl2pPr marL="457189" algn="l" defTabSz="914377" rtl="0" eaLnBrk="1" latinLnBrk="0" hangingPunct="1">
                        <a:defRPr kumimoji="1" sz="1800" kern="1200">
                          <a:solidFill>
                            <a:schemeClr val="dk1"/>
                          </a:solidFill>
                          <a:latin typeface="Arial"/>
                          <a:ea typeface="メイリオ"/>
                        </a:defRPr>
                      </a:lvl2pPr>
                      <a:lvl3pPr marL="914377" algn="l" defTabSz="914377" rtl="0" eaLnBrk="1" latinLnBrk="0" hangingPunct="1">
                        <a:defRPr kumimoji="1" sz="1800" kern="1200">
                          <a:solidFill>
                            <a:schemeClr val="dk1"/>
                          </a:solidFill>
                          <a:latin typeface="Arial"/>
                          <a:ea typeface="メイリオ"/>
                        </a:defRPr>
                      </a:lvl3pPr>
                      <a:lvl4pPr marL="1371566" algn="l" defTabSz="914377" rtl="0" eaLnBrk="1" latinLnBrk="0" hangingPunct="1">
                        <a:defRPr kumimoji="1" sz="1800" kern="1200">
                          <a:solidFill>
                            <a:schemeClr val="dk1"/>
                          </a:solidFill>
                          <a:latin typeface="Arial"/>
                          <a:ea typeface="メイリオ"/>
                        </a:defRPr>
                      </a:lvl4pPr>
                      <a:lvl5pPr marL="1828754" algn="l" defTabSz="914377" rtl="0" eaLnBrk="1" latinLnBrk="0" hangingPunct="1">
                        <a:defRPr kumimoji="1" sz="1800" kern="1200">
                          <a:solidFill>
                            <a:schemeClr val="dk1"/>
                          </a:solidFill>
                          <a:latin typeface="Arial"/>
                          <a:ea typeface="メイリオ"/>
                        </a:defRPr>
                      </a:lvl5pPr>
                      <a:lvl6pPr marL="2285943" algn="l" defTabSz="914377" rtl="0" eaLnBrk="1" latinLnBrk="0" hangingPunct="1">
                        <a:defRPr kumimoji="1" sz="1800" kern="1200">
                          <a:solidFill>
                            <a:schemeClr val="dk1"/>
                          </a:solidFill>
                          <a:latin typeface="Arial"/>
                          <a:ea typeface="メイリオ"/>
                        </a:defRPr>
                      </a:lvl6pPr>
                      <a:lvl7pPr marL="2743131" algn="l" defTabSz="914377" rtl="0" eaLnBrk="1" latinLnBrk="0" hangingPunct="1">
                        <a:defRPr kumimoji="1" sz="1800" kern="1200">
                          <a:solidFill>
                            <a:schemeClr val="dk1"/>
                          </a:solidFill>
                          <a:latin typeface="Arial"/>
                          <a:ea typeface="メイリオ"/>
                        </a:defRPr>
                      </a:lvl7pPr>
                      <a:lvl8pPr marL="3200320" algn="l" defTabSz="914377" rtl="0" eaLnBrk="1" latinLnBrk="0" hangingPunct="1">
                        <a:defRPr kumimoji="1" sz="1800" kern="1200">
                          <a:solidFill>
                            <a:schemeClr val="dk1"/>
                          </a:solidFill>
                          <a:latin typeface="Arial"/>
                          <a:ea typeface="メイリオ"/>
                        </a:defRPr>
                      </a:lvl8pPr>
                      <a:lvl9pPr marL="3657509" algn="l" defTabSz="914377" rtl="0" eaLnBrk="1" latinLnBrk="0" hangingPunct="1">
                        <a:defRPr kumimoji="1" sz="1800" kern="1200">
                          <a:solidFill>
                            <a:schemeClr val="dk1"/>
                          </a:solidFill>
                          <a:latin typeface="Arial"/>
                          <a:ea typeface="メイリオ"/>
                        </a:defRPr>
                      </a:lvl9pPr>
                    </a:lstStyle>
                    <a:p>
                      <a:pPr algn="l"/>
                      <a:r>
                        <a:rPr lang="ja-JP" sz="2000" b="1" kern="0" dirty="0">
                          <a:effectLst/>
                          <a:latin typeface="メイリオ" panose="020B0604030504040204" pitchFamily="50" charset="-128"/>
                          <a:ea typeface="メイリオ" panose="020B0604030504040204" pitchFamily="50" charset="-128"/>
                        </a:rPr>
                        <a:t>差出人</a:t>
                      </a:r>
                    </a:p>
                  </a:txBody>
                  <a:tcPr marL="90805" marR="90805" marT="0" marB="0" anchor="ctr">
                    <a:lnL w="12700" cap="flat" cmpd="sng" algn="ctr">
                      <a:solidFill>
                        <a:srgbClr val="080808"/>
                      </a:solidFill>
                      <a:prstDash val="solid"/>
                      <a:round/>
                      <a:headEnd type="none" w="med" len="med"/>
                      <a:tailEnd type="none" w="med" len="med"/>
                    </a:lnL>
                    <a:lnR w="12700" cap="flat" cmpd="sng" algn="ctr">
                      <a:solidFill>
                        <a:srgbClr val="080808"/>
                      </a:solidFill>
                      <a:prstDash val="solid"/>
                      <a:round/>
                      <a:headEnd type="none" w="med" len="med"/>
                      <a:tailEnd type="none" w="med" len="med"/>
                    </a:lnR>
                    <a:lnT w="12700" cap="flat" cmpd="sng" algn="ctr">
                      <a:solidFill>
                        <a:srgbClr val="080808"/>
                      </a:solidFill>
                      <a:prstDash val="solid"/>
                      <a:round/>
                      <a:headEnd type="none" w="med" len="med"/>
                      <a:tailEnd type="none" w="med" len="med"/>
                    </a:lnT>
                    <a:lnB w="12700" cap="flat" cmpd="sng" algn="ctr">
                      <a:solidFill>
                        <a:srgbClr val="080808"/>
                      </a:solidFill>
                      <a:prstDash val="solid"/>
                      <a:round/>
                      <a:headEnd type="none" w="med" len="med"/>
                      <a:tailEnd type="none" w="med" len="med"/>
                    </a:lnB>
                    <a:lnTlToBr w="12700" cmpd="sng">
                      <a:noFill/>
                      <a:prstDash val="solid"/>
                    </a:lnTlToBr>
                    <a:lnBlToTr w="12700" cmpd="sng">
                      <a:noFill/>
                      <a:prstDash val="solid"/>
                    </a:lnBlToTr>
                    <a:solidFill>
                      <a:srgbClr val="1255A3">
                        <a:tint val="20000"/>
                      </a:srgbClr>
                    </a:solidFill>
                  </a:tcPr>
                </a:tc>
                <a:tc>
                  <a:txBody>
                    <a:bodyPr/>
                    <a:lstStyle>
                      <a:lvl1pPr marL="0" algn="l" defTabSz="914377" rtl="0" eaLnBrk="1" latinLnBrk="0" hangingPunct="1">
                        <a:defRPr kumimoji="1" sz="1800" kern="1200">
                          <a:solidFill>
                            <a:schemeClr val="dk1"/>
                          </a:solidFill>
                          <a:latin typeface="Arial"/>
                          <a:ea typeface="メイリオ"/>
                        </a:defRPr>
                      </a:lvl1pPr>
                      <a:lvl2pPr marL="457189" algn="l" defTabSz="914377" rtl="0" eaLnBrk="1" latinLnBrk="0" hangingPunct="1">
                        <a:defRPr kumimoji="1" sz="1800" kern="1200">
                          <a:solidFill>
                            <a:schemeClr val="dk1"/>
                          </a:solidFill>
                          <a:latin typeface="Arial"/>
                          <a:ea typeface="メイリオ"/>
                        </a:defRPr>
                      </a:lvl2pPr>
                      <a:lvl3pPr marL="914377" algn="l" defTabSz="914377" rtl="0" eaLnBrk="1" latinLnBrk="0" hangingPunct="1">
                        <a:defRPr kumimoji="1" sz="1800" kern="1200">
                          <a:solidFill>
                            <a:schemeClr val="dk1"/>
                          </a:solidFill>
                          <a:latin typeface="Arial"/>
                          <a:ea typeface="メイリオ"/>
                        </a:defRPr>
                      </a:lvl3pPr>
                      <a:lvl4pPr marL="1371566" algn="l" defTabSz="914377" rtl="0" eaLnBrk="1" latinLnBrk="0" hangingPunct="1">
                        <a:defRPr kumimoji="1" sz="1800" kern="1200">
                          <a:solidFill>
                            <a:schemeClr val="dk1"/>
                          </a:solidFill>
                          <a:latin typeface="Arial"/>
                          <a:ea typeface="メイリオ"/>
                        </a:defRPr>
                      </a:lvl4pPr>
                      <a:lvl5pPr marL="1828754" algn="l" defTabSz="914377" rtl="0" eaLnBrk="1" latinLnBrk="0" hangingPunct="1">
                        <a:defRPr kumimoji="1" sz="1800" kern="1200">
                          <a:solidFill>
                            <a:schemeClr val="dk1"/>
                          </a:solidFill>
                          <a:latin typeface="Arial"/>
                          <a:ea typeface="メイリオ"/>
                        </a:defRPr>
                      </a:lvl5pPr>
                      <a:lvl6pPr marL="2285943" algn="l" defTabSz="914377" rtl="0" eaLnBrk="1" latinLnBrk="0" hangingPunct="1">
                        <a:defRPr kumimoji="1" sz="1800" kern="1200">
                          <a:solidFill>
                            <a:schemeClr val="dk1"/>
                          </a:solidFill>
                          <a:latin typeface="Arial"/>
                          <a:ea typeface="メイリオ"/>
                        </a:defRPr>
                      </a:lvl6pPr>
                      <a:lvl7pPr marL="2743131" algn="l" defTabSz="914377" rtl="0" eaLnBrk="1" latinLnBrk="0" hangingPunct="1">
                        <a:defRPr kumimoji="1" sz="1800" kern="1200">
                          <a:solidFill>
                            <a:schemeClr val="dk1"/>
                          </a:solidFill>
                          <a:latin typeface="Arial"/>
                          <a:ea typeface="メイリオ"/>
                        </a:defRPr>
                      </a:lvl7pPr>
                      <a:lvl8pPr marL="3200320" algn="l" defTabSz="914377" rtl="0" eaLnBrk="1" latinLnBrk="0" hangingPunct="1">
                        <a:defRPr kumimoji="1" sz="1800" kern="1200">
                          <a:solidFill>
                            <a:schemeClr val="dk1"/>
                          </a:solidFill>
                          <a:latin typeface="Arial"/>
                          <a:ea typeface="メイリオ"/>
                        </a:defRPr>
                      </a:lvl8pPr>
                      <a:lvl9pPr marL="3657509" algn="l" defTabSz="914377" rtl="0" eaLnBrk="1" latinLnBrk="0" hangingPunct="1">
                        <a:defRPr kumimoji="1" sz="1800" kern="1200">
                          <a:solidFill>
                            <a:schemeClr val="dk1"/>
                          </a:solidFill>
                          <a:latin typeface="Arial"/>
                          <a:ea typeface="メイリオ"/>
                        </a:defRPr>
                      </a:lvl9pPr>
                    </a:lstStyle>
                    <a:p>
                      <a:pPr marL="179388" indent="-179388" algn="l">
                        <a:buClr>
                          <a:schemeClr val="tx1"/>
                        </a:buClr>
                        <a:buFont typeface="Wingdings" panose="05000000000000000000" pitchFamily="2" charset="2"/>
                        <a:buChar char="l"/>
                        <a:tabLst>
                          <a:tab pos="84138" algn="l"/>
                        </a:tabLst>
                      </a:pPr>
                      <a:r>
                        <a:rPr lang="ja-JP" altLang="en-US" sz="180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差出人名は</a:t>
                      </a:r>
                      <a:r>
                        <a:rPr lang="ja-JP" altLang="en-US" sz="1800" b="1" kern="1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偽装できる</a:t>
                      </a:r>
                      <a:r>
                        <a:rPr kumimoji="1" lang="ja-JP" altLang="en-US" sz="180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ことに注意する</a:t>
                      </a:r>
                      <a:endParaRPr kumimoji="1" lang="en-US" altLang="ja-JP" sz="180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285750" marR="0" lvl="0" indent="-201613"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tab pos="179388" algn="l"/>
                        </a:tabLst>
                        <a:defRPr/>
                      </a:pPr>
                      <a:r>
                        <a:rPr lang="ja-JP" altLang="en-US"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公的機関、企業名、サービス名など一般的な名称を使っている</a:t>
                      </a:r>
                      <a:endParaRPr lang="en-US" alt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285750" marR="0" lvl="0" indent="-201613"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tab pos="179388" algn="l"/>
                        </a:tabLst>
                        <a:defRPr/>
                      </a:pPr>
                      <a:r>
                        <a:rPr lang="ja-JP" altLang="en-US"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取引のある組織、部署、人物になりすましていることもある</a:t>
                      </a:r>
                    </a:p>
                  </a:txBody>
                  <a:tcPr marL="90805" marR="90805" marT="0" marB="0" anchor="ctr">
                    <a:lnL w="12700" cap="flat" cmpd="sng" algn="ctr">
                      <a:solidFill>
                        <a:srgbClr val="080808"/>
                      </a:solidFill>
                      <a:prstDash val="solid"/>
                      <a:round/>
                      <a:headEnd type="none" w="med" len="med"/>
                      <a:tailEnd type="none" w="med" len="med"/>
                    </a:lnL>
                    <a:lnR w="12700" cap="flat" cmpd="sng" algn="ctr">
                      <a:solidFill>
                        <a:srgbClr val="080808"/>
                      </a:solidFill>
                      <a:prstDash val="solid"/>
                      <a:round/>
                      <a:headEnd type="none" w="med" len="med"/>
                      <a:tailEnd type="none" w="med" len="med"/>
                    </a:lnR>
                    <a:lnT w="12700" cap="flat" cmpd="sng" algn="ctr">
                      <a:solidFill>
                        <a:srgbClr val="080808"/>
                      </a:solidFill>
                      <a:prstDash val="solid"/>
                      <a:round/>
                      <a:headEnd type="none" w="med" len="med"/>
                      <a:tailEnd type="none" w="med" len="med"/>
                    </a:lnT>
                    <a:lnB w="12700" cap="flat" cmpd="sng" algn="ctr">
                      <a:solidFill>
                        <a:srgbClr val="080808"/>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276411369"/>
                  </a:ext>
                </a:extLst>
              </a:tr>
              <a:tr h="1028056">
                <a:tc>
                  <a:txBody>
                    <a:bodyPr/>
                    <a:lstStyle>
                      <a:lvl1pPr marL="0" algn="l" defTabSz="914377" rtl="0" eaLnBrk="1" latinLnBrk="0" hangingPunct="1">
                        <a:defRPr kumimoji="1" sz="1800" kern="1200">
                          <a:solidFill>
                            <a:schemeClr val="dk1"/>
                          </a:solidFill>
                          <a:latin typeface="Arial"/>
                          <a:ea typeface="メイリオ"/>
                        </a:defRPr>
                      </a:lvl1pPr>
                      <a:lvl2pPr marL="457189" algn="l" defTabSz="914377" rtl="0" eaLnBrk="1" latinLnBrk="0" hangingPunct="1">
                        <a:defRPr kumimoji="1" sz="1800" kern="1200">
                          <a:solidFill>
                            <a:schemeClr val="dk1"/>
                          </a:solidFill>
                          <a:latin typeface="Arial"/>
                          <a:ea typeface="メイリオ"/>
                        </a:defRPr>
                      </a:lvl2pPr>
                      <a:lvl3pPr marL="914377" algn="l" defTabSz="914377" rtl="0" eaLnBrk="1" latinLnBrk="0" hangingPunct="1">
                        <a:defRPr kumimoji="1" sz="1800" kern="1200">
                          <a:solidFill>
                            <a:schemeClr val="dk1"/>
                          </a:solidFill>
                          <a:latin typeface="Arial"/>
                          <a:ea typeface="メイリオ"/>
                        </a:defRPr>
                      </a:lvl3pPr>
                      <a:lvl4pPr marL="1371566" algn="l" defTabSz="914377" rtl="0" eaLnBrk="1" latinLnBrk="0" hangingPunct="1">
                        <a:defRPr kumimoji="1" sz="1800" kern="1200">
                          <a:solidFill>
                            <a:schemeClr val="dk1"/>
                          </a:solidFill>
                          <a:latin typeface="Arial"/>
                          <a:ea typeface="メイリオ"/>
                        </a:defRPr>
                      </a:lvl4pPr>
                      <a:lvl5pPr marL="1828754" algn="l" defTabSz="914377" rtl="0" eaLnBrk="1" latinLnBrk="0" hangingPunct="1">
                        <a:defRPr kumimoji="1" sz="1800" kern="1200">
                          <a:solidFill>
                            <a:schemeClr val="dk1"/>
                          </a:solidFill>
                          <a:latin typeface="Arial"/>
                          <a:ea typeface="メイリオ"/>
                        </a:defRPr>
                      </a:lvl5pPr>
                      <a:lvl6pPr marL="2285943" algn="l" defTabSz="914377" rtl="0" eaLnBrk="1" latinLnBrk="0" hangingPunct="1">
                        <a:defRPr kumimoji="1" sz="1800" kern="1200">
                          <a:solidFill>
                            <a:schemeClr val="dk1"/>
                          </a:solidFill>
                          <a:latin typeface="Arial"/>
                          <a:ea typeface="メイリオ"/>
                        </a:defRPr>
                      </a:lvl6pPr>
                      <a:lvl7pPr marL="2743131" algn="l" defTabSz="914377" rtl="0" eaLnBrk="1" latinLnBrk="0" hangingPunct="1">
                        <a:defRPr kumimoji="1" sz="1800" kern="1200">
                          <a:solidFill>
                            <a:schemeClr val="dk1"/>
                          </a:solidFill>
                          <a:latin typeface="Arial"/>
                          <a:ea typeface="メイリオ"/>
                        </a:defRPr>
                      </a:lvl7pPr>
                      <a:lvl8pPr marL="3200320" algn="l" defTabSz="914377" rtl="0" eaLnBrk="1" latinLnBrk="0" hangingPunct="1">
                        <a:defRPr kumimoji="1" sz="1800" kern="1200">
                          <a:solidFill>
                            <a:schemeClr val="dk1"/>
                          </a:solidFill>
                          <a:latin typeface="Arial"/>
                          <a:ea typeface="メイリオ"/>
                        </a:defRPr>
                      </a:lvl8pPr>
                      <a:lvl9pPr marL="3657509" algn="l" defTabSz="914377" rtl="0" eaLnBrk="1" latinLnBrk="0" hangingPunct="1">
                        <a:defRPr kumimoji="1" sz="1800" kern="1200">
                          <a:solidFill>
                            <a:schemeClr val="dk1"/>
                          </a:solidFill>
                          <a:latin typeface="Arial"/>
                          <a:ea typeface="メイリオ"/>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kern="0" dirty="0">
                          <a:solidFill>
                            <a:schemeClr val="dk1"/>
                          </a:solidFill>
                          <a:effectLst/>
                          <a:latin typeface="メイリオ" panose="020B0604030504040204" pitchFamily="50" charset="-128"/>
                          <a:ea typeface="メイリオ" panose="020B0604030504040204" pitchFamily="50" charset="-128"/>
                          <a:cs typeface="+mn-cs"/>
                        </a:rPr>
                        <a:t>メールアドレス</a:t>
                      </a:r>
                    </a:p>
                  </a:txBody>
                  <a:tcPr marL="90805" marR="90805" marT="0" marB="0" anchor="ctr">
                    <a:lnL w="12700" cap="flat" cmpd="sng" algn="ctr">
                      <a:solidFill>
                        <a:srgbClr val="080808"/>
                      </a:solidFill>
                      <a:prstDash val="solid"/>
                      <a:round/>
                      <a:headEnd type="none" w="med" len="med"/>
                      <a:tailEnd type="none" w="med" len="med"/>
                    </a:lnL>
                    <a:lnR w="12700" cap="flat" cmpd="sng" algn="ctr">
                      <a:solidFill>
                        <a:srgbClr val="080808"/>
                      </a:solidFill>
                      <a:prstDash val="solid"/>
                      <a:round/>
                      <a:headEnd type="none" w="med" len="med"/>
                      <a:tailEnd type="none" w="med" len="med"/>
                    </a:lnR>
                    <a:lnT w="12700" cap="flat" cmpd="sng" algn="ctr">
                      <a:solidFill>
                        <a:srgbClr val="080808"/>
                      </a:solidFill>
                      <a:prstDash val="solid"/>
                      <a:round/>
                      <a:headEnd type="none" w="med" len="med"/>
                      <a:tailEnd type="none" w="med" len="med"/>
                    </a:lnT>
                    <a:lnB w="12700" cap="flat" cmpd="sng" algn="ctr">
                      <a:solidFill>
                        <a:srgbClr val="080808"/>
                      </a:solidFill>
                      <a:prstDash val="solid"/>
                      <a:round/>
                      <a:headEnd type="none" w="med" len="med"/>
                      <a:tailEnd type="none" w="med" len="med"/>
                    </a:lnB>
                    <a:lnTlToBr w="12700" cmpd="sng">
                      <a:noFill/>
                      <a:prstDash val="solid"/>
                    </a:lnTlToBr>
                    <a:lnBlToTr w="12700" cmpd="sng">
                      <a:noFill/>
                      <a:prstDash val="solid"/>
                    </a:lnBlToTr>
                    <a:solidFill>
                      <a:srgbClr val="1255A3">
                        <a:tint val="20000"/>
                      </a:srgbClr>
                    </a:solidFill>
                  </a:tcPr>
                </a:tc>
                <a:tc>
                  <a:txBody>
                    <a:bodyPr/>
                    <a:lstStyle>
                      <a:lvl1pPr marL="0" algn="l" defTabSz="914377" rtl="0" eaLnBrk="1" latinLnBrk="0" hangingPunct="1">
                        <a:defRPr kumimoji="1" sz="1800" kern="1200">
                          <a:solidFill>
                            <a:schemeClr val="dk1"/>
                          </a:solidFill>
                          <a:latin typeface="Arial"/>
                          <a:ea typeface="メイリオ"/>
                        </a:defRPr>
                      </a:lvl1pPr>
                      <a:lvl2pPr marL="457189" algn="l" defTabSz="914377" rtl="0" eaLnBrk="1" latinLnBrk="0" hangingPunct="1">
                        <a:defRPr kumimoji="1" sz="1800" kern="1200">
                          <a:solidFill>
                            <a:schemeClr val="dk1"/>
                          </a:solidFill>
                          <a:latin typeface="Arial"/>
                          <a:ea typeface="メイリオ"/>
                        </a:defRPr>
                      </a:lvl2pPr>
                      <a:lvl3pPr marL="914377" algn="l" defTabSz="914377" rtl="0" eaLnBrk="1" latinLnBrk="0" hangingPunct="1">
                        <a:defRPr kumimoji="1" sz="1800" kern="1200">
                          <a:solidFill>
                            <a:schemeClr val="dk1"/>
                          </a:solidFill>
                          <a:latin typeface="Arial"/>
                          <a:ea typeface="メイリオ"/>
                        </a:defRPr>
                      </a:lvl3pPr>
                      <a:lvl4pPr marL="1371566" algn="l" defTabSz="914377" rtl="0" eaLnBrk="1" latinLnBrk="0" hangingPunct="1">
                        <a:defRPr kumimoji="1" sz="1800" kern="1200">
                          <a:solidFill>
                            <a:schemeClr val="dk1"/>
                          </a:solidFill>
                          <a:latin typeface="Arial"/>
                          <a:ea typeface="メイリオ"/>
                        </a:defRPr>
                      </a:lvl4pPr>
                      <a:lvl5pPr marL="1828754" algn="l" defTabSz="914377" rtl="0" eaLnBrk="1" latinLnBrk="0" hangingPunct="1">
                        <a:defRPr kumimoji="1" sz="1800" kern="1200">
                          <a:solidFill>
                            <a:schemeClr val="dk1"/>
                          </a:solidFill>
                          <a:latin typeface="Arial"/>
                          <a:ea typeface="メイリオ"/>
                        </a:defRPr>
                      </a:lvl5pPr>
                      <a:lvl6pPr marL="2285943" algn="l" defTabSz="914377" rtl="0" eaLnBrk="1" latinLnBrk="0" hangingPunct="1">
                        <a:defRPr kumimoji="1" sz="1800" kern="1200">
                          <a:solidFill>
                            <a:schemeClr val="dk1"/>
                          </a:solidFill>
                          <a:latin typeface="Arial"/>
                          <a:ea typeface="メイリオ"/>
                        </a:defRPr>
                      </a:lvl6pPr>
                      <a:lvl7pPr marL="2743131" algn="l" defTabSz="914377" rtl="0" eaLnBrk="1" latinLnBrk="0" hangingPunct="1">
                        <a:defRPr kumimoji="1" sz="1800" kern="1200">
                          <a:solidFill>
                            <a:schemeClr val="dk1"/>
                          </a:solidFill>
                          <a:latin typeface="Arial"/>
                          <a:ea typeface="メイリオ"/>
                        </a:defRPr>
                      </a:lvl7pPr>
                      <a:lvl8pPr marL="3200320" algn="l" defTabSz="914377" rtl="0" eaLnBrk="1" latinLnBrk="0" hangingPunct="1">
                        <a:defRPr kumimoji="1" sz="1800" kern="1200">
                          <a:solidFill>
                            <a:schemeClr val="dk1"/>
                          </a:solidFill>
                          <a:latin typeface="Arial"/>
                          <a:ea typeface="メイリオ"/>
                        </a:defRPr>
                      </a:lvl8pPr>
                      <a:lvl9pPr marL="3657509" algn="l" defTabSz="914377" rtl="0" eaLnBrk="1" latinLnBrk="0" hangingPunct="1">
                        <a:defRPr kumimoji="1" sz="1800" kern="1200">
                          <a:solidFill>
                            <a:schemeClr val="dk1"/>
                          </a:solidFill>
                          <a:latin typeface="Arial"/>
                          <a:ea typeface="メイリオ"/>
                        </a:defRPr>
                      </a:lvl9pPr>
                    </a:lstStyle>
                    <a:p>
                      <a:pPr marL="179388" indent="-179388" algn="l" defTabSz="914400" rtl="0" eaLnBrk="1" latinLnBrk="0" hangingPunct="1">
                        <a:buClr>
                          <a:schemeClr val="tx1"/>
                        </a:buClr>
                        <a:buFont typeface="Wingdings" panose="05000000000000000000" pitchFamily="2" charset="2"/>
                        <a:buChar char="l"/>
                        <a:tabLst>
                          <a:tab pos="84138" algn="l"/>
                        </a:tabLst>
                      </a:pPr>
                      <a:r>
                        <a:rPr kumimoji="1" lang="ja-JP" altLang="en-US" sz="180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メールアドレスの</a:t>
                      </a:r>
                      <a:r>
                        <a:rPr kumimoji="1" lang="ja-JP" altLang="en-US" sz="1800" b="1" kern="1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ドメイン（「＠」の後ろ）が正しいか確認</a:t>
                      </a:r>
                      <a:r>
                        <a:rPr kumimoji="1" lang="ja-JP" altLang="en-US" sz="180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する</a:t>
                      </a:r>
                      <a:endParaRPr kumimoji="1" lang="en-US" altLang="ja-JP" sz="180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285750" indent="-201613" algn="l" defTabSz="914400" rtl="0" eaLnBrk="1" latinLnBrk="0" hangingPunct="1">
                        <a:buClr>
                          <a:schemeClr val="tx1"/>
                        </a:buClr>
                        <a:buFont typeface="Wingdings" panose="05000000000000000000" pitchFamily="2" charset="2"/>
                        <a:buChar char="Ø"/>
                        <a:tabLst>
                          <a:tab pos="179388" algn="l"/>
                        </a:tabLst>
                      </a:pPr>
                      <a:r>
                        <a:rPr kumimoji="1" lang="ja-JP" altLang="en-US"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組織間のやり取りにフリーメールを利用している場合や実在する組織のドメインに似せることもある</a:t>
                      </a:r>
                      <a:endParaRPr kumimoji="1" lang="ja-JP" altLang="en-US" sz="17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90805" marR="90805" marT="0" marB="0" anchor="ctr">
                    <a:lnL w="12700" cap="flat" cmpd="sng" algn="ctr">
                      <a:solidFill>
                        <a:srgbClr val="080808"/>
                      </a:solidFill>
                      <a:prstDash val="solid"/>
                      <a:round/>
                      <a:headEnd type="none" w="med" len="med"/>
                      <a:tailEnd type="none" w="med" len="med"/>
                    </a:lnL>
                    <a:lnR w="12700" cap="flat" cmpd="sng" algn="ctr">
                      <a:solidFill>
                        <a:srgbClr val="080808"/>
                      </a:solidFill>
                      <a:prstDash val="solid"/>
                      <a:round/>
                      <a:headEnd type="none" w="med" len="med"/>
                      <a:tailEnd type="none" w="med" len="med"/>
                    </a:lnR>
                    <a:lnT w="12700" cap="flat" cmpd="sng" algn="ctr">
                      <a:solidFill>
                        <a:srgbClr val="080808"/>
                      </a:solidFill>
                      <a:prstDash val="solid"/>
                      <a:round/>
                      <a:headEnd type="none" w="med" len="med"/>
                      <a:tailEnd type="none" w="med" len="med"/>
                    </a:lnT>
                    <a:lnB w="12700" cap="flat" cmpd="sng" algn="ctr">
                      <a:solidFill>
                        <a:srgbClr val="080808"/>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399885821"/>
                  </a:ext>
                </a:extLst>
              </a:tr>
              <a:tr h="2196000">
                <a:tc>
                  <a:txBody>
                    <a:bodyPr/>
                    <a:lstStyle>
                      <a:lvl1pPr marL="0" algn="l" defTabSz="914377" rtl="0" eaLnBrk="1" latinLnBrk="0" hangingPunct="1">
                        <a:defRPr kumimoji="1" sz="1800" kern="1200">
                          <a:solidFill>
                            <a:schemeClr val="dk1"/>
                          </a:solidFill>
                          <a:latin typeface="Arial"/>
                          <a:ea typeface="メイリオ"/>
                        </a:defRPr>
                      </a:lvl1pPr>
                      <a:lvl2pPr marL="457189" algn="l" defTabSz="914377" rtl="0" eaLnBrk="1" latinLnBrk="0" hangingPunct="1">
                        <a:defRPr kumimoji="1" sz="1800" kern="1200">
                          <a:solidFill>
                            <a:schemeClr val="dk1"/>
                          </a:solidFill>
                          <a:latin typeface="Arial"/>
                          <a:ea typeface="メイリオ"/>
                        </a:defRPr>
                      </a:lvl2pPr>
                      <a:lvl3pPr marL="914377" algn="l" defTabSz="914377" rtl="0" eaLnBrk="1" latinLnBrk="0" hangingPunct="1">
                        <a:defRPr kumimoji="1" sz="1800" kern="1200">
                          <a:solidFill>
                            <a:schemeClr val="dk1"/>
                          </a:solidFill>
                          <a:latin typeface="Arial"/>
                          <a:ea typeface="メイリオ"/>
                        </a:defRPr>
                      </a:lvl3pPr>
                      <a:lvl4pPr marL="1371566" algn="l" defTabSz="914377" rtl="0" eaLnBrk="1" latinLnBrk="0" hangingPunct="1">
                        <a:defRPr kumimoji="1" sz="1800" kern="1200">
                          <a:solidFill>
                            <a:schemeClr val="dk1"/>
                          </a:solidFill>
                          <a:latin typeface="Arial"/>
                          <a:ea typeface="メイリオ"/>
                        </a:defRPr>
                      </a:lvl4pPr>
                      <a:lvl5pPr marL="1828754" algn="l" defTabSz="914377" rtl="0" eaLnBrk="1" latinLnBrk="0" hangingPunct="1">
                        <a:defRPr kumimoji="1" sz="1800" kern="1200">
                          <a:solidFill>
                            <a:schemeClr val="dk1"/>
                          </a:solidFill>
                          <a:latin typeface="Arial"/>
                          <a:ea typeface="メイリオ"/>
                        </a:defRPr>
                      </a:lvl5pPr>
                      <a:lvl6pPr marL="2285943" algn="l" defTabSz="914377" rtl="0" eaLnBrk="1" latinLnBrk="0" hangingPunct="1">
                        <a:defRPr kumimoji="1" sz="1800" kern="1200">
                          <a:solidFill>
                            <a:schemeClr val="dk1"/>
                          </a:solidFill>
                          <a:latin typeface="Arial"/>
                          <a:ea typeface="メイリオ"/>
                        </a:defRPr>
                      </a:lvl6pPr>
                      <a:lvl7pPr marL="2743131" algn="l" defTabSz="914377" rtl="0" eaLnBrk="1" latinLnBrk="0" hangingPunct="1">
                        <a:defRPr kumimoji="1" sz="1800" kern="1200">
                          <a:solidFill>
                            <a:schemeClr val="dk1"/>
                          </a:solidFill>
                          <a:latin typeface="Arial"/>
                          <a:ea typeface="メイリオ"/>
                        </a:defRPr>
                      </a:lvl7pPr>
                      <a:lvl8pPr marL="3200320" algn="l" defTabSz="914377" rtl="0" eaLnBrk="1" latinLnBrk="0" hangingPunct="1">
                        <a:defRPr kumimoji="1" sz="1800" kern="1200">
                          <a:solidFill>
                            <a:schemeClr val="dk1"/>
                          </a:solidFill>
                          <a:latin typeface="Arial"/>
                          <a:ea typeface="メイリオ"/>
                        </a:defRPr>
                      </a:lvl8pPr>
                      <a:lvl9pPr marL="3657509" algn="l" defTabSz="914377" rtl="0" eaLnBrk="1" latinLnBrk="0" hangingPunct="1">
                        <a:defRPr kumimoji="1" sz="1800" kern="1200">
                          <a:solidFill>
                            <a:schemeClr val="dk1"/>
                          </a:solidFill>
                          <a:latin typeface="Arial"/>
                          <a:ea typeface="メイリオ"/>
                        </a:defRPr>
                      </a:lvl9pPr>
                    </a:lstStyle>
                    <a:p>
                      <a:pPr algn="l"/>
                      <a:r>
                        <a:rPr lang="ja-JP" sz="2000" b="1" kern="0" dirty="0">
                          <a:effectLst/>
                          <a:latin typeface="メイリオ" panose="020B0604030504040204" pitchFamily="50" charset="-128"/>
                          <a:ea typeface="メイリオ" panose="020B0604030504040204" pitchFamily="50" charset="-128"/>
                        </a:rPr>
                        <a:t>添付ファイル</a:t>
                      </a:r>
                      <a:endParaRPr lang="ja-JP" sz="23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90805" marR="90805" marT="0" marB="0" anchor="ctr">
                    <a:lnL w="12700" cap="flat" cmpd="sng" algn="ctr">
                      <a:solidFill>
                        <a:srgbClr val="080808"/>
                      </a:solidFill>
                      <a:prstDash val="solid"/>
                      <a:round/>
                      <a:headEnd type="none" w="med" len="med"/>
                      <a:tailEnd type="none" w="med" len="med"/>
                    </a:lnL>
                    <a:lnR w="12700" cap="flat" cmpd="sng" algn="ctr">
                      <a:solidFill>
                        <a:srgbClr val="080808"/>
                      </a:solidFill>
                      <a:prstDash val="solid"/>
                      <a:round/>
                      <a:headEnd type="none" w="med" len="med"/>
                      <a:tailEnd type="none" w="med" len="med"/>
                    </a:lnR>
                    <a:lnT w="12700" cap="flat" cmpd="sng" algn="ctr">
                      <a:solidFill>
                        <a:srgbClr val="080808"/>
                      </a:solidFill>
                      <a:prstDash val="solid"/>
                      <a:round/>
                      <a:headEnd type="none" w="med" len="med"/>
                      <a:tailEnd type="none" w="med" len="med"/>
                    </a:lnT>
                    <a:lnB w="12700" cap="flat" cmpd="sng" algn="ctr">
                      <a:solidFill>
                        <a:srgbClr val="080808"/>
                      </a:solidFill>
                      <a:prstDash val="solid"/>
                      <a:round/>
                      <a:headEnd type="none" w="med" len="med"/>
                      <a:tailEnd type="none" w="med" len="med"/>
                    </a:lnB>
                    <a:lnTlToBr w="12700" cmpd="sng">
                      <a:noFill/>
                      <a:prstDash val="solid"/>
                    </a:lnTlToBr>
                    <a:lnBlToTr w="12700" cmpd="sng">
                      <a:noFill/>
                      <a:prstDash val="solid"/>
                    </a:lnBlToTr>
                    <a:solidFill>
                      <a:srgbClr val="1255A3">
                        <a:tint val="20000"/>
                      </a:srgbClr>
                    </a:solidFill>
                  </a:tcPr>
                </a:tc>
                <a:tc>
                  <a:txBody>
                    <a:bodyPr/>
                    <a:lstStyle>
                      <a:lvl1pPr marL="0" algn="l" defTabSz="914377" rtl="0" eaLnBrk="1" latinLnBrk="0" hangingPunct="1">
                        <a:defRPr kumimoji="1" sz="1800" kern="1200">
                          <a:solidFill>
                            <a:schemeClr val="dk1"/>
                          </a:solidFill>
                          <a:latin typeface="Arial"/>
                          <a:ea typeface="メイリオ"/>
                        </a:defRPr>
                      </a:lvl1pPr>
                      <a:lvl2pPr marL="457189" algn="l" defTabSz="914377" rtl="0" eaLnBrk="1" latinLnBrk="0" hangingPunct="1">
                        <a:defRPr kumimoji="1" sz="1800" kern="1200">
                          <a:solidFill>
                            <a:schemeClr val="dk1"/>
                          </a:solidFill>
                          <a:latin typeface="Arial"/>
                          <a:ea typeface="メイリオ"/>
                        </a:defRPr>
                      </a:lvl2pPr>
                      <a:lvl3pPr marL="914377" algn="l" defTabSz="914377" rtl="0" eaLnBrk="1" latinLnBrk="0" hangingPunct="1">
                        <a:defRPr kumimoji="1" sz="1800" kern="1200">
                          <a:solidFill>
                            <a:schemeClr val="dk1"/>
                          </a:solidFill>
                          <a:latin typeface="Arial"/>
                          <a:ea typeface="メイリオ"/>
                        </a:defRPr>
                      </a:lvl3pPr>
                      <a:lvl4pPr marL="1371566" algn="l" defTabSz="914377" rtl="0" eaLnBrk="1" latinLnBrk="0" hangingPunct="1">
                        <a:defRPr kumimoji="1" sz="1800" kern="1200">
                          <a:solidFill>
                            <a:schemeClr val="dk1"/>
                          </a:solidFill>
                          <a:latin typeface="Arial"/>
                          <a:ea typeface="メイリオ"/>
                        </a:defRPr>
                      </a:lvl4pPr>
                      <a:lvl5pPr marL="1828754" algn="l" defTabSz="914377" rtl="0" eaLnBrk="1" latinLnBrk="0" hangingPunct="1">
                        <a:defRPr kumimoji="1" sz="1800" kern="1200">
                          <a:solidFill>
                            <a:schemeClr val="dk1"/>
                          </a:solidFill>
                          <a:latin typeface="Arial"/>
                          <a:ea typeface="メイリオ"/>
                        </a:defRPr>
                      </a:lvl5pPr>
                      <a:lvl6pPr marL="2285943" algn="l" defTabSz="914377" rtl="0" eaLnBrk="1" latinLnBrk="0" hangingPunct="1">
                        <a:defRPr kumimoji="1" sz="1800" kern="1200">
                          <a:solidFill>
                            <a:schemeClr val="dk1"/>
                          </a:solidFill>
                          <a:latin typeface="Arial"/>
                          <a:ea typeface="メイリオ"/>
                        </a:defRPr>
                      </a:lvl6pPr>
                      <a:lvl7pPr marL="2743131" algn="l" defTabSz="914377" rtl="0" eaLnBrk="1" latinLnBrk="0" hangingPunct="1">
                        <a:defRPr kumimoji="1" sz="1800" kern="1200">
                          <a:solidFill>
                            <a:schemeClr val="dk1"/>
                          </a:solidFill>
                          <a:latin typeface="Arial"/>
                          <a:ea typeface="メイリオ"/>
                        </a:defRPr>
                      </a:lvl7pPr>
                      <a:lvl8pPr marL="3200320" algn="l" defTabSz="914377" rtl="0" eaLnBrk="1" latinLnBrk="0" hangingPunct="1">
                        <a:defRPr kumimoji="1" sz="1800" kern="1200">
                          <a:solidFill>
                            <a:schemeClr val="dk1"/>
                          </a:solidFill>
                          <a:latin typeface="Arial"/>
                          <a:ea typeface="メイリオ"/>
                        </a:defRPr>
                      </a:lvl8pPr>
                      <a:lvl9pPr marL="3657509" algn="l" defTabSz="914377" rtl="0" eaLnBrk="1" latinLnBrk="0" hangingPunct="1">
                        <a:defRPr kumimoji="1" sz="1800" kern="1200">
                          <a:solidFill>
                            <a:schemeClr val="dk1"/>
                          </a:solidFill>
                          <a:latin typeface="Arial"/>
                          <a:ea typeface="メイリオ"/>
                        </a:defRPr>
                      </a:lvl9pPr>
                    </a:lstStyle>
                    <a:p>
                      <a:pPr marL="179388" marR="0" lvl="0" indent="-179388" algn="l" defTabSz="914400" rtl="0" eaLnBrk="1" fontAlgn="auto" latinLnBrk="0" hangingPunct="1">
                        <a:lnSpc>
                          <a:spcPct val="100000"/>
                        </a:lnSpc>
                        <a:spcBef>
                          <a:spcPts val="0"/>
                        </a:spcBef>
                        <a:spcAft>
                          <a:spcPts val="0"/>
                        </a:spcAft>
                        <a:buClr>
                          <a:schemeClr val="tx1"/>
                        </a:buClr>
                        <a:buSzTx/>
                        <a:buFont typeface="Wingdings" panose="05000000000000000000" pitchFamily="2" charset="2"/>
                        <a:buChar char="l"/>
                        <a:tabLst>
                          <a:tab pos="84138" algn="l"/>
                        </a:tabLst>
                        <a:defRPr/>
                      </a:pPr>
                      <a:r>
                        <a:rPr kumimoji="1" lang="ja-JP" altLang="en-US" sz="1800" b="1" kern="1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添付ファイルの拡張子（「</a:t>
                      </a:r>
                      <a:r>
                        <a:rPr kumimoji="1" lang="en-US" altLang="ja-JP" sz="1800" b="1" kern="1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a:t>
                      </a:r>
                      <a:r>
                        <a:rPr kumimoji="1" lang="ja-JP" altLang="en-US" sz="1800" b="1" kern="1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」の後ろ）も確認</a:t>
                      </a:r>
                      <a:r>
                        <a:rPr kumimoji="1" lang="ja-JP" altLang="en-US" sz="180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する</a:t>
                      </a:r>
                      <a:endParaRPr kumimoji="1" lang="en-US" altLang="ja-JP" sz="180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285750" indent="-201613" algn="l" defTabSz="914400" rtl="0" eaLnBrk="1" latinLnBrk="0" hangingPunct="1">
                        <a:buFont typeface="Wingdings" panose="05000000000000000000" pitchFamily="2" charset="2"/>
                        <a:buChar char="Ø"/>
                        <a:tabLst>
                          <a:tab pos="179388" algn="l"/>
                        </a:tabLst>
                      </a:pPr>
                      <a:r>
                        <a:rPr kumimoji="1" lang="ja-JP" altLang="en-US"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拡張子やアイコンを偽装していることもあるため注意する</a:t>
                      </a:r>
                      <a:endParaRPr kumimoji="1" lang="en-US" alt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285750" indent="-201613" algn="l" defTabSz="914400" rtl="0" eaLnBrk="1" latinLnBrk="0" hangingPunct="1">
                        <a:buFont typeface="Wingdings" panose="05000000000000000000" pitchFamily="2" charset="2"/>
                        <a:buChar char="Ø"/>
                        <a:tabLst>
                          <a:tab pos="179388" algn="l"/>
                        </a:tabLst>
                      </a:pPr>
                      <a:r>
                        <a:rPr kumimoji="1" lang="en-US" alt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exe</a:t>
                      </a:r>
                      <a:r>
                        <a:rPr kumimoji="1" lang="ja-JP" altLang="en-US"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kumimoji="1" lang="en-US" altLang="ja-JP" sz="1400" kern="100" dirty="0" err="1">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scr</a:t>
                      </a:r>
                      <a:r>
                        <a:rPr kumimoji="1" lang="en-US" alt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 </a:t>
                      </a:r>
                      <a:r>
                        <a:rPr kumimoji="1" lang="ja-JP" altLang="en-US"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などの実行ファイルやショートカット（</a:t>
                      </a:r>
                      <a:r>
                        <a:rPr kumimoji="1" lang="en-US" altLang="ja-JP" sz="1400" kern="100" dirty="0" err="1">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lnk</a:t>
                      </a:r>
                      <a:r>
                        <a:rPr kumimoji="1" lang="ja-JP" altLang="en-US"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）は不用意に開かないようにする</a:t>
                      </a:r>
                      <a:endParaRPr kumimoji="1" lang="en-US" alt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179388" marR="0" lvl="0" indent="-179388" algn="l" defTabSz="914400" rtl="0" eaLnBrk="1" fontAlgn="auto" latinLnBrk="0" hangingPunct="1">
                        <a:lnSpc>
                          <a:spcPct val="100000"/>
                        </a:lnSpc>
                        <a:spcBef>
                          <a:spcPts val="0"/>
                        </a:spcBef>
                        <a:spcAft>
                          <a:spcPts val="0"/>
                        </a:spcAft>
                        <a:buClr>
                          <a:srgbClr val="080808"/>
                        </a:buClr>
                        <a:buSzTx/>
                        <a:buFont typeface="Wingdings" panose="05000000000000000000" pitchFamily="2" charset="2"/>
                        <a:buChar char="l"/>
                        <a:tabLst>
                          <a:tab pos="84138" algn="l"/>
                        </a:tabLst>
                        <a:defRPr/>
                      </a:pPr>
                      <a:r>
                        <a:rPr kumimoji="1" lang="en-US" altLang="ja-JP" sz="1800" b="1" i="0" u="none" strike="noStrike" kern="100" cap="none" spc="0" normalizeH="0" baseline="0" dirty="0">
                          <a:ln>
                            <a:noFill/>
                          </a:ln>
                          <a:solidFill>
                            <a:schemeClr val="tx1"/>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Word , Excel</a:t>
                      </a:r>
                      <a:r>
                        <a:rPr kumimoji="1" lang="ja-JP" altLang="en-US" sz="1800" b="1" i="0" u="none" strike="noStrike" kern="100" cap="none" spc="0" normalizeH="0" baseline="0" dirty="0">
                          <a:ln>
                            <a:noFill/>
                          </a:ln>
                          <a:solidFill>
                            <a:schemeClr val="tx1"/>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など普段利用</a:t>
                      </a:r>
                      <a:r>
                        <a:rPr kumimoji="1" lang="ja-JP" altLang="en-US" sz="1800" b="1" i="0" u="none" strike="noStrike" kern="1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するファイルであっても</a:t>
                      </a:r>
                      <a:r>
                        <a:rPr kumimoji="1" lang="ja-JP" altLang="en-US" sz="1800" b="1" kern="100" noProof="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ウイルス感染に注意する</a:t>
                      </a:r>
                      <a:endParaRPr kumimoji="1" lang="en-US" altLang="ja-JP" sz="1400" kern="1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285750" indent="-201613" algn="l" defTabSz="914400" rtl="0" eaLnBrk="1" latinLnBrk="0" hangingPunct="1">
                        <a:buFont typeface="Wingdings" panose="05000000000000000000" pitchFamily="2" charset="2"/>
                        <a:buChar char="Ø"/>
                        <a:tabLst>
                          <a:tab pos="179388" algn="l"/>
                        </a:tabLst>
                      </a:pPr>
                      <a:r>
                        <a:rPr kumimoji="1" lang="ja-JP" altLang="en-US"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見積書、請求書、会議資料など業務で利用するファイル名に偽装している可能性がある　</a:t>
                      </a:r>
                      <a:r>
                        <a:rPr kumimoji="1" lang="en-US" alt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kumimoji="1" lang="ja-JP" altLang="en-US"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開封した場合も、不用意にマクロ機能や編集を有効にしてはならない</a:t>
                      </a:r>
                      <a:endParaRPr kumimoji="1" lang="en-US" alt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90805" marR="90805" marT="0" marB="0" anchor="ctr">
                    <a:lnL w="12700" cap="flat" cmpd="sng" algn="ctr">
                      <a:solidFill>
                        <a:srgbClr val="080808"/>
                      </a:solidFill>
                      <a:prstDash val="solid"/>
                      <a:round/>
                      <a:headEnd type="none" w="med" len="med"/>
                      <a:tailEnd type="none" w="med" len="med"/>
                    </a:lnL>
                    <a:lnR w="12700" cap="flat" cmpd="sng" algn="ctr">
                      <a:solidFill>
                        <a:srgbClr val="080808"/>
                      </a:solidFill>
                      <a:prstDash val="solid"/>
                      <a:round/>
                      <a:headEnd type="none" w="med" len="med"/>
                      <a:tailEnd type="none" w="med" len="med"/>
                    </a:lnR>
                    <a:lnT w="12700" cap="flat" cmpd="sng" algn="ctr">
                      <a:solidFill>
                        <a:srgbClr val="080808"/>
                      </a:solidFill>
                      <a:prstDash val="solid"/>
                      <a:round/>
                      <a:headEnd type="none" w="med" len="med"/>
                      <a:tailEnd type="none" w="med" len="med"/>
                    </a:lnT>
                    <a:lnB w="12700" cap="flat" cmpd="sng" algn="ctr">
                      <a:solidFill>
                        <a:srgbClr val="080808"/>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563640513"/>
                  </a:ext>
                </a:extLst>
              </a:tr>
              <a:tr h="5040000">
                <a:tc>
                  <a:txBody>
                    <a:bodyPr/>
                    <a:lstStyle>
                      <a:lvl1pPr marL="0" algn="l" defTabSz="914377" rtl="0" eaLnBrk="1" latinLnBrk="0" hangingPunct="1">
                        <a:defRPr kumimoji="1" sz="1800" kern="1200">
                          <a:solidFill>
                            <a:schemeClr val="dk1"/>
                          </a:solidFill>
                          <a:latin typeface="Arial"/>
                          <a:ea typeface="メイリオ"/>
                        </a:defRPr>
                      </a:lvl1pPr>
                      <a:lvl2pPr marL="457189" algn="l" defTabSz="914377" rtl="0" eaLnBrk="1" latinLnBrk="0" hangingPunct="1">
                        <a:defRPr kumimoji="1" sz="1800" kern="1200">
                          <a:solidFill>
                            <a:schemeClr val="dk1"/>
                          </a:solidFill>
                          <a:latin typeface="Arial"/>
                          <a:ea typeface="メイリオ"/>
                        </a:defRPr>
                      </a:lvl2pPr>
                      <a:lvl3pPr marL="914377" algn="l" defTabSz="914377" rtl="0" eaLnBrk="1" latinLnBrk="0" hangingPunct="1">
                        <a:defRPr kumimoji="1" sz="1800" kern="1200">
                          <a:solidFill>
                            <a:schemeClr val="dk1"/>
                          </a:solidFill>
                          <a:latin typeface="Arial"/>
                          <a:ea typeface="メイリオ"/>
                        </a:defRPr>
                      </a:lvl3pPr>
                      <a:lvl4pPr marL="1371566" algn="l" defTabSz="914377" rtl="0" eaLnBrk="1" latinLnBrk="0" hangingPunct="1">
                        <a:defRPr kumimoji="1" sz="1800" kern="1200">
                          <a:solidFill>
                            <a:schemeClr val="dk1"/>
                          </a:solidFill>
                          <a:latin typeface="Arial"/>
                          <a:ea typeface="メイリオ"/>
                        </a:defRPr>
                      </a:lvl4pPr>
                      <a:lvl5pPr marL="1828754" algn="l" defTabSz="914377" rtl="0" eaLnBrk="1" latinLnBrk="0" hangingPunct="1">
                        <a:defRPr kumimoji="1" sz="1800" kern="1200">
                          <a:solidFill>
                            <a:schemeClr val="dk1"/>
                          </a:solidFill>
                          <a:latin typeface="Arial"/>
                          <a:ea typeface="メイリオ"/>
                        </a:defRPr>
                      </a:lvl5pPr>
                      <a:lvl6pPr marL="2285943" algn="l" defTabSz="914377" rtl="0" eaLnBrk="1" latinLnBrk="0" hangingPunct="1">
                        <a:defRPr kumimoji="1" sz="1800" kern="1200">
                          <a:solidFill>
                            <a:schemeClr val="dk1"/>
                          </a:solidFill>
                          <a:latin typeface="Arial"/>
                          <a:ea typeface="メイリオ"/>
                        </a:defRPr>
                      </a:lvl6pPr>
                      <a:lvl7pPr marL="2743131" algn="l" defTabSz="914377" rtl="0" eaLnBrk="1" latinLnBrk="0" hangingPunct="1">
                        <a:defRPr kumimoji="1" sz="1800" kern="1200">
                          <a:solidFill>
                            <a:schemeClr val="dk1"/>
                          </a:solidFill>
                          <a:latin typeface="Arial"/>
                          <a:ea typeface="メイリオ"/>
                        </a:defRPr>
                      </a:lvl7pPr>
                      <a:lvl8pPr marL="3200320" algn="l" defTabSz="914377" rtl="0" eaLnBrk="1" latinLnBrk="0" hangingPunct="1">
                        <a:defRPr kumimoji="1" sz="1800" kern="1200">
                          <a:solidFill>
                            <a:schemeClr val="dk1"/>
                          </a:solidFill>
                          <a:latin typeface="Arial"/>
                          <a:ea typeface="メイリオ"/>
                        </a:defRPr>
                      </a:lvl8pPr>
                      <a:lvl9pPr marL="3657509" algn="l" defTabSz="914377" rtl="0" eaLnBrk="1" latinLnBrk="0" hangingPunct="1">
                        <a:defRPr kumimoji="1" sz="1800" kern="1200">
                          <a:solidFill>
                            <a:schemeClr val="dk1"/>
                          </a:solidFill>
                          <a:latin typeface="Arial"/>
                          <a:ea typeface="メイリオ"/>
                        </a:defRPr>
                      </a:lvl9pPr>
                    </a:lstStyle>
                    <a:p>
                      <a:pPr algn="l"/>
                      <a:r>
                        <a:rPr lang="ja-JP" altLang="en-US" sz="2000" b="1" kern="0" dirty="0">
                          <a:effectLst/>
                          <a:latin typeface="メイリオ" panose="020B0604030504040204" pitchFamily="50" charset="-128"/>
                          <a:ea typeface="メイリオ" panose="020B0604030504040204" pitchFamily="50" charset="-128"/>
                        </a:rPr>
                        <a:t>件名</a:t>
                      </a:r>
                      <a:endParaRPr lang="en-US" altLang="ja-JP" sz="2000" b="1" kern="0" dirty="0">
                        <a:effectLst/>
                        <a:latin typeface="メイリオ" panose="020B0604030504040204" pitchFamily="50" charset="-128"/>
                        <a:ea typeface="メイリオ" panose="020B0604030504040204" pitchFamily="50" charset="-128"/>
                      </a:endParaRPr>
                    </a:p>
                    <a:p>
                      <a:pPr algn="l"/>
                      <a:r>
                        <a:rPr lang="ja-JP" altLang="en-US" sz="2000" b="1" kern="0" dirty="0">
                          <a:effectLst/>
                          <a:latin typeface="メイリオ" panose="020B0604030504040204" pitchFamily="50" charset="-128"/>
                          <a:ea typeface="メイリオ" panose="020B0604030504040204" pitchFamily="50" charset="-128"/>
                        </a:rPr>
                        <a:t>・</a:t>
                      </a:r>
                      <a:endParaRPr lang="en-US" altLang="ja-JP" sz="2000" b="1" kern="0" dirty="0">
                        <a:effectLst/>
                        <a:latin typeface="メイリオ" panose="020B0604030504040204" pitchFamily="50" charset="-128"/>
                        <a:ea typeface="メイリオ" panose="020B0604030504040204" pitchFamily="50" charset="-128"/>
                      </a:endParaRPr>
                    </a:p>
                    <a:p>
                      <a:pPr algn="l"/>
                      <a:r>
                        <a:rPr lang="ja-JP" altLang="en-US" sz="2000" b="1" kern="0" dirty="0">
                          <a:effectLst/>
                          <a:latin typeface="メイリオ" panose="020B0604030504040204" pitchFamily="50" charset="-128"/>
                          <a:ea typeface="メイリオ" panose="020B0604030504040204" pitchFamily="50" charset="-128"/>
                        </a:rPr>
                        <a:t>本文</a:t>
                      </a:r>
                      <a:endParaRPr lang="ja-JP" altLang="en-US" sz="2300" b="1"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90805" marR="90805" marT="0" marB="0" anchor="ctr">
                    <a:lnL w="12700" cap="flat" cmpd="sng" algn="ctr">
                      <a:solidFill>
                        <a:srgbClr val="080808"/>
                      </a:solidFill>
                      <a:prstDash val="solid"/>
                      <a:round/>
                      <a:headEnd type="none" w="med" len="med"/>
                      <a:tailEnd type="none" w="med" len="med"/>
                    </a:lnL>
                    <a:lnR w="12700" cap="flat" cmpd="sng" algn="ctr">
                      <a:solidFill>
                        <a:srgbClr val="080808"/>
                      </a:solidFill>
                      <a:prstDash val="solid"/>
                      <a:round/>
                      <a:headEnd type="none" w="med" len="med"/>
                      <a:tailEnd type="none" w="med" len="med"/>
                    </a:lnR>
                    <a:lnT w="12700" cap="flat" cmpd="sng" algn="ctr">
                      <a:solidFill>
                        <a:srgbClr val="080808"/>
                      </a:solidFill>
                      <a:prstDash val="solid"/>
                      <a:round/>
                      <a:headEnd type="none" w="med" len="med"/>
                      <a:tailEnd type="none" w="med" len="med"/>
                    </a:lnT>
                    <a:lnB w="12700" cap="flat" cmpd="sng" algn="ctr">
                      <a:solidFill>
                        <a:srgbClr val="080808"/>
                      </a:solidFill>
                      <a:prstDash val="solid"/>
                      <a:round/>
                      <a:headEnd type="none" w="med" len="med"/>
                      <a:tailEnd type="none" w="med" len="med"/>
                    </a:lnB>
                    <a:lnTlToBr w="12700" cmpd="sng">
                      <a:noFill/>
                      <a:prstDash val="solid"/>
                    </a:lnTlToBr>
                    <a:lnBlToTr w="12700" cmpd="sng">
                      <a:noFill/>
                      <a:prstDash val="solid"/>
                    </a:lnBlToTr>
                    <a:solidFill>
                      <a:srgbClr val="1255A3">
                        <a:tint val="20000"/>
                      </a:srgbClr>
                    </a:solidFill>
                  </a:tcPr>
                </a:tc>
                <a:tc>
                  <a:txBody>
                    <a:bodyPr/>
                    <a:lstStyle>
                      <a:lvl1pPr marL="0" algn="l" defTabSz="914377" rtl="0" eaLnBrk="1" latinLnBrk="0" hangingPunct="1">
                        <a:defRPr kumimoji="1" sz="1800" kern="1200">
                          <a:solidFill>
                            <a:schemeClr val="dk1"/>
                          </a:solidFill>
                          <a:latin typeface="Arial"/>
                          <a:ea typeface="メイリオ"/>
                        </a:defRPr>
                      </a:lvl1pPr>
                      <a:lvl2pPr marL="457189" algn="l" defTabSz="914377" rtl="0" eaLnBrk="1" latinLnBrk="0" hangingPunct="1">
                        <a:defRPr kumimoji="1" sz="1800" kern="1200">
                          <a:solidFill>
                            <a:schemeClr val="dk1"/>
                          </a:solidFill>
                          <a:latin typeface="Arial"/>
                          <a:ea typeface="メイリオ"/>
                        </a:defRPr>
                      </a:lvl2pPr>
                      <a:lvl3pPr marL="914377" algn="l" defTabSz="914377" rtl="0" eaLnBrk="1" latinLnBrk="0" hangingPunct="1">
                        <a:defRPr kumimoji="1" sz="1800" kern="1200">
                          <a:solidFill>
                            <a:schemeClr val="dk1"/>
                          </a:solidFill>
                          <a:latin typeface="Arial"/>
                          <a:ea typeface="メイリオ"/>
                        </a:defRPr>
                      </a:lvl3pPr>
                      <a:lvl4pPr marL="1371566" algn="l" defTabSz="914377" rtl="0" eaLnBrk="1" latinLnBrk="0" hangingPunct="1">
                        <a:defRPr kumimoji="1" sz="1800" kern="1200">
                          <a:solidFill>
                            <a:schemeClr val="dk1"/>
                          </a:solidFill>
                          <a:latin typeface="Arial"/>
                          <a:ea typeface="メイリオ"/>
                        </a:defRPr>
                      </a:lvl4pPr>
                      <a:lvl5pPr marL="1828754" algn="l" defTabSz="914377" rtl="0" eaLnBrk="1" latinLnBrk="0" hangingPunct="1">
                        <a:defRPr kumimoji="1" sz="1800" kern="1200">
                          <a:solidFill>
                            <a:schemeClr val="dk1"/>
                          </a:solidFill>
                          <a:latin typeface="Arial"/>
                          <a:ea typeface="メイリオ"/>
                        </a:defRPr>
                      </a:lvl5pPr>
                      <a:lvl6pPr marL="2285943" algn="l" defTabSz="914377" rtl="0" eaLnBrk="1" latinLnBrk="0" hangingPunct="1">
                        <a:defRPr kumimoji="1" sz="1800" kern="1200">
                          <a:solidFill>
                            <a:schemeClr val="dk1"/>
                          </a:solidFill>
                          <a:latin typeface="Arial"/>
                          <a:ea typeface="メイリオ"/>
                        </a:defRPr>
                      </a:lvl6pPr>
                      <a:lvl7pPr marL="2743131" algn="l" defTabSz="914377" rtl="0" eaLnBrk="1" latinLnBrk="0" hangingPunct="1">
                        <a:defRPr kumimoji="1" sz="1800" kern="1200">
                          <a:solidFill>
                            <a:schemeClr val="dk1"/>
                          </a:solidFill>
                          <a:latin typeface="Arial"/>
                          <a:ea typeface="メイリオ"/>
                        </a:defRPr>
                      </a:lvl7pPr>
                      <a:lvl8pPr marL="3200320" algn="l" defTabSz="914377" rtl="0" eaLnBrk="1" latinLnBrk="0" hangingPunct="1">
                        <a:defRPr kumimoji="1" sz="1800" kern="1200">
                          <a:solidFill>
                            <a:schemeClr val="dk1"/>
                          </a:solidFill>
                          <a:latin typeface="Arial"/>
                          <a:ea typeface="メイリオ"/>
                        </a:defRPr>
                      </a:lvl8pPr>
                      <a:lvl9pPr marL="3657509" algn="l" defTabSz="914377" rtl="0" eaLnBrk="1" latinLnBrk="0" hangingPunct="1">
                        <a:defRPr kumimoji="1" sz="1800" kern="1200">
                          <a:solidFill>
                            <a:schemeClr val="dk1"/>
                          </a:solidFill>
                          <a:latin typeface="Arial"/>
                          <a:ea typeface="メイリオ"/>
                        </a:defRPr>
                      </a:lvl9pPr>
                    </a:lstStyle>
                    <a:p>
                      <a:pPr marL="179388" indent="-179388" algn="l" defTabSz="914400" rtl="0" eaLnBrk="1" latinLnBrk="0" hangingPunct="1">
                        <a:buClr>
                          <a:schemeClr val="tx1"/>
                        </a:buClr>
                        <a:buFont typeface="Wingdings" panose="05000000000000000000" pitchFamily="2" charset="2"/>
                        <a:buChar char="l"/>
                        <a:tabLst>
                          <a:tab pos="84138" algn="l"/>
                        </a:tabLst>
                      </a:pPr>
                      <a:r>
                        <a:rPr kumimoji="1" lang="ja-JP" altLang="en-US" sz="1800" b="1" kern="1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身に覚えのない内容</a:t>
                      </a:r>
                      <a:r>
                        <a:rPr kumimoji="1" lang="ja-JP" altLang="en-US" sz="180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のメールは不用意に開封しないように特に注意する</a:t>
                      </a:r>
                      <a:endParaRPr kumimoji="1" lang="en-US" altLang="ja-JP" sz="200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285750" marR="0" lvl="0" indent="-201613"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tab pos="179388" algn="l"/>
                        </a:tabLst>
                        <a:defRPr/>
                      </a:pPr>
                      <a:r>
                        <a:rPr kumimoji="1" lang="ja-JP" altLang="en-US" sz="1400" b="0" i="0" u="none" strike="noStrike" kern="1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件名に</a:t>
                      </a:r>
                      <a:r>
                        <a:rPr kumimoji="1" lang="en-US" altLang="ja-JP" sz="1400" b="0" i="0" u="none" strike="noStrike" kern="1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a:t>
                      </a:r>
                      <a:r>
                        <a:rPr kumimoji="1" lang="ja-JP" altLang="en-US" sz="1400" b="0" i="0" u="none" strike="noStrike" kern="1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至急</a:t>
                      </a:r>
                      <a:r>
                        <a:rPr kumimoji="1" lang="en-US" altLang="ja-JP" sz="1400" b="0" i="0" u="none" strike="noStrike" kern="1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a:t>
                      </a:r>
                      <a:r>
                        <a:rPr kumimoji="1" lang="ja-JP" altLang="en-US" sz="1400" b="0" i="0" u="none" strike="noStrike" kern="1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Times New Roman" panose="02020603050405020304" pitchFamily="18" charset="0"/>
                        </a:rPr>
                        <a:t>などつけて、すぐに対応することを促して焦らせることや、</a:t>
                      </a:r>
                      <a:r>
                        <a:rPr kumimoji="1" lang="ja-JP" altLang="en-US"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a:t>
                      </a:r>
                      <a:r>
                        <a:rPr kumimoji="1" lang="en-US" alt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Re</a:t>
                      </a:r>
                      <a:r>
                        <a:rPr kumimoji="1" lang="ja-JP" altLang="en-US"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：」をつけたり、以前送信した内容を本文につけて返信を装うことがある</a:t>
                      </a:r>
                      <a:endParaRPr kumimoji="1" lang="en-US" altLang="ja-JP" sz="1400" b="0" i="0" u="none" strike="noStrike" kern="1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a:p>
                      <a:pPr marL="179388" marR="0" lvl="0" indent="-179388" algn="l" defTabSz="914400" rtl="0" eaLnBrk="1" fontAlgn="auto" latinLnBrk="0" hangingPunct="1">
                        <a:lnSpc>
                          <a:spcPct val="100000"/>
                        </a:lnSpc>
                        <a:spcBef>
                          <a:spcPts val="600"/>
                        </a:spcBef>
                        <a:spcAft>
                          <a:spcPts val="0"/>
                        </a:spcAft>
                        <a:buClr>
                          <a:schemeClr val="tx1"/>
                        </a:buClr>
                        <a:buSzTx/>
                        <a:buFont typeface="Wingdings" panose="05000000000000000000" pitchFamily="2" charset="2"/>
                        <a:buChar char="l"/>
                        <a:tabLst>
                          <a:tab pos="84138" algn="l"/>
                        </a:tabLst>
                        <a:defRPr/>
                      </a:pPr>
                      <a:r>
                        <a:rPr kumimoji="1" lang="ja-JP" altLang="en-US" sz="1800" b="1" kern="1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不自然な日本語や見慣れない文字</a:t>
                      </a:r>
                      <a:r>
                        <a:rPr kumimoji="1" lang="ja-JP" altLang="en-US" sz="180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（文字化け、簡体字など）がある場合は注意する</a:t>
                      </a:r>
                      <a:endParaRPr kumimoji="1" lang="en-US" altLang="ja-JP" sz="180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285750" marR="0" lvl="0" indent="-201613"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tab pos="179388" algn="l"/>
                        </a:tabLst>
                        <a:defRPr/>
                      </a:pPr>
                      <a:r>
                        <a:rPr kumimoji="1" lang="ja-JP" altLang="en-US"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外国からの攻撃では機械翻訳により普段見慣れない表現となっている場合がある</a:t>
                      </a:r>
                      <a:endParaRPr kumimoji="1" lang="en-US" alt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179388" indent="-179388" algn="l" defTabSz="914400" rtl="0" eaLnBrk="1" latinLnBrk="0" hangingPunct="1">
                        <a:spcBef>
                          <a:spcPts val="600"/>
                        </a:spcBef>
                        <a:buClr>
                          <a:schemeClr val="tx1"/>
                        </a:buClr>
                        <a:buFont typeface="Wingdings" panose="05000000000000000000" pitchFamily="2" charset="2"/>
                        <a:buChar char="l"/>
                        <a:tabLst>
                          <a:tab pos="84138" algn="l"/>
                        </a:tabLst>
                      </a:pPr>
                      <a:r>
                        <a:rPr kumimoji="1" lang="ja-JP" altLang="en-US" sz="1800" b="1" kern="1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本文中の</a:t>
                      </a:r>
                      <a:r>
                        <a:rPr kumimoji="1" lang="en-US" altLang="ja-JP" sz="1800" b="1" kern="1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URL</a:t>
                      </a:r>
                      <a:r>
                        <a:rPr kumimoji="1" lang="ja-JP" altLang="en-US" sz="1800" b="1" kern="1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を開かせるような誘導</a:t>
                      </a:r>
                      <a:r>
                        <a:rPr kumimoji="1" lang="ja-JP" altLang="en-US" sz="180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に注意する</a:t>
                      </a:r>
                      <a:endParaRPr kumimoji="1" lang="en-US" altLang="ja-JP" sz="16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285750" indent="-201613" algn="l" defTabSz="914400" rtl="0" eaLnBrk="1" latinLnBrk="0" hangingPunct="1">
                        <a:buClr>
                          <a:schemeClr val="tx1"/>
                        </a:buClr>
                        <a:buFont typeface="Wingdings" panose="05000000000000000000" pitchFamily="2" charset="2"/>
                        <a:buChar char="Ø"/>
                        <a:tabLst>
                          <a:tab pos="179388" algn="l"/>
                        </a:tabLst>
                      </a:pPr>
                      <a:r>
                        <a:rPr kumimoji="1" lang="en-US" alt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URL</a:t>
                      </a:r>
                      <a:r>
                        <a:rPr kumimoji="1" lang="ja-JP" altLang="en-US"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にアクセスすると偽のソフトをダウンロードさせてウイルス感染を狙う場合がある</a:t>
                      </a:r>
                      <a:endParaRPr kumimoji="1" lang="en-US" alt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285750" indent="-201613" algn="l" defTabSz="914400" rtl="0" eaLnBrk="1" latinLnBrk="0" hangingPunct="1">
                        <a:buClr>
                          <a:schemeClr val="tx1"/>
                        </a:buClr>
                        <a:buFont typeface="Wingdings" panose="05000000000000000000" pitchFamily="2" charset="2"/>
                        <a:buChar char="Ø"/>
                        <a:tabLst>
                          <a:tab pos="179388" algn="l"/>
                        </a:tabLst>
                      </a:pPr>
                      <a:r>
                        <a:rPr kumimoji="1" lang="en-US" alt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URL</a:t>
                      </a:r>
                      <a:r>
                        <a:rPr kumimoji="1" lang="ja-JP" altLang="en-US"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に</a:t>
                      </a:r>
                      <a:r>
                        <a:rPr kumimoji="1" lang="en-US" alt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ID</a:t>
                      </a:r>
                      <a:r>
                        <a:rPr kumimoji="1" lang="ja-JP" altLang="en-US"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・パスワードを入力を促して、</a:t>
                      </a:r>
                      <a:r>
                        <a:rPr kumimoji="1" lang="en-US" alt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ID</a:t>
                      </a:r>
                      <a:r>
                        <a:rPr kumimoji="1" lang="ja-JP" altLang="en-US"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・パスワードを盗み出すケースなどがある</a:t>
                      </a:r>
                      <a:endParaRPr kumimoji="1" lang="en-US" alt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179388" marR="0" lvl="0" indent="-179388" algn="l" defTabSz="914400" rtl="0" eaLnBrk="1" fontAlgn="auto" latinLnBrk="0" hangingPunct="1">
                        <a:lnSpc>
                          <a:spcPct val="100000"/>
                        </a:lnSpc>
                        <a:spcBef>
                          <a:spcPts val="600"/>
                        </a:spcBef>
                        <a:spcAft>
                          <a:spcPts val="0"/>
                        </a:spcAft>
                        <a:buClr>
                          <a:schemeClr val="tx1"/>
                        </a:buClr>
                        <a:buSzTx/>
                        <a:buFont typeface="Wingdings" panose="05000000000000000000" pitchFamily="2" charset="2"/>
                        <a:buChar char="l"/>
                        <a:tabLst>
                          <a:tab pos="84138" algn="l"/>
                        </a:tabLst>
                        <a:defRPr/>
                      </a:pPr>
                      <a:r>
                        <a:rPr kumimoji="1" lang="ja-JP" altLang="en-US" sz="200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署名欄が差出人の情報と一致しているか確認する</a:t>
                      </a:r>
                      <a:endParaRPr kumimoji="1" lang="en-US" altLang="ja-JP" sz="2000" b="1"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285750" marR="0" lvl="0" indent="-201613" algn="l" defTabSz="914400" rtl="0" eaLnBrk="1" fontAlgn="auto" latinLnBrk="0" hangingPunct="1">
                        <a:lnSpc>
                          <a:spcPct val="100000"/>
                        </a:lnSpc>
                        <a:spcBef>
                          <a:spcPts val="0"/>
                        </a:spcBef>
                        <a:spcAft>
                          <a:spcPts val="0"/>
                        </a:spcAft>
                        <a:buClr>
                          <a:schemeClr val="tx1"/>
                        </a:buClr>
                        <a:buSzTx/>
                        <a:buFont typeface="Wingdings" panose="05000000000000000000" pitchFamily="2" charset="2"/>
                        <a:buChar char="Ø"/>
                        <a:tabLst>
                          <a:tab pos="179388" algn="l"/>
                        </a:tabLst>
                        <a:defRPr/>
                      </a:pPr>
                      <a:r>
                        <a:rPr kumimoji="1" lang="ja-JP" altLang="en-US" sz="14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メールの差出人と一致しない住所、連絡先を使用していることもある</a:t>
                      </a:r>
                      <a:endParaRPr kumimoji="1" lang="en-US" altLang="ja-JP" sz="1400" b="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285750" marR="0" lvl="0" indent="-201613" algn="l" defTabSz="914400" rtl="0" eaLnBrk="1" fontAlgn="auto" latinLnBrk="0" hangingPunct="1">
                        <a:lnSpc>
                          <a:spcPct val="100000"/>
                        </a:lnSpc>
                        <a:spcBef>
                          <a:spcPts val="0"/>
                        </a:spcBef>
                        <a:spcAft>
                          <a:spcPts val="0"/>
                        </a:spcAft>
                        <a:buClr>
                          <a:schemeClr val="tx1"/>
                        </a:buClr>
                        <a:buSzTx/>
                        <a:buFont typeface="Wingdings" panose="05000000000000000000" pitchFamily="2" charset="2"/>
                        <a:buChar char="Ø"/>
                        <a:tabLst>
                          <a:tab pos="179388" algn="l"/>
                        </a:tabLst>
                        <a:defRPr/>
                      </a:pPr>
                      <a:r>
                        <a:rPr kumimoji="1" lang="ja-JP" altLang="en-US"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署名欄にある電話番号やアドレスに連絡すると、やり取りをして騙されることもある</a:t>
                      </a:r>
                      <a:endParaRPr kumimoji="1" lang="en-US" altLang="ja-JP" sz="14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90805" marR="90805" marT="0" marB="0" anchor="ctr">
                    <a:lnL w="12700" cap="flat" cmpd="sng" algn="ctr">
                      <a:solidFill>
                        <a:srgbClr val="080808"/>
                      </a:solidFill>
                      <a:prstDash val="solid"/>
                      <a:round/>
                      <a:headEnd type="none" w="med" len="med"/>
                      <a:tailEnd type="none" w="med" len="med"/>
                    </a:lnL>
                    <a:lnR w="12700" cap="flat" cmpd="sng" algn="ctr">
                      <a:solidFill>
                        <a:srgbClr val="080808"/>
                      </a:solidFill>
                      <a:prstDash val="solid"/>
                      <a:round/>
                      <a:headEnd type="none" w="med" len="med"/>
                      <a:tailEnd type="none" w="med" len="med"/>
                    </a:lnR>
                    <a:lnT w="12700" cap="flat" cmpd="sng" algn="ctr">
                      <a:solidFill>
                        <a:srgbClr val="080808"/>
                      </a:solidFill>
                      <a:prstDash val="solid"/>
                      <a:round/>
                      <a:headEnd type="none" w="med" len="med"/>
                      <a:tailEnd type="none" w="med" len="med"/>
                    </a:lnT>
                    <a:lnB w="12700" cap="flat" cmpd="sng" algn="ctr">
                      <a:solidFill>
                        <a:srgbClr val="080808"/>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233186880"/>
                  </a:ext>
                </a:extLst>
              </a:tr>
            </a:tbl>
          </a:graphicData>
        </a:graphic>
      </p:graphicFrame>
    </p:spTree>
    <p:extLst>
      <p:ext uri="{BB962C8B-B14F-4D97-AF65-F5344CB8AC3E}">
        <p14:creationId xmlns:p14="http://schemas.microsoft.com/office/powerpoint/2010/main" val="251092266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573</Words>
  <PresentationFormat>A4 210 x 297 mm</PresentationFormat>
  <Paragraphs>54</Paragraphs>
  <Slides>3</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3</vt:i4>
      </vt:variant>
    </vt:vector>
  </HeadingPairs>
  <TitlesOfParts>
    <vt:vector size="13" baseType="lpstr">
      <vt:lpstr>EPSON Pゴシック W6</vt:lpstr>
      <vt:lpstr>Meiryo</vt:lpstr>
      <vt:lpstr>Meiryo</vt:lpstr>
      <vt:lpstr>Yu Gothic</vt:lpstr>
      <vt:lpstr>Yu Gothic</vt:lpstr>
      <vt:lpstr>游ゴシック Light</vt:lpstr>
      <vt:lpstr>Arial</vt:lpstr>
      <vt:lpstr>Times New Roman</vt:lpstr>
      <vt:lpstr>Wingdings</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2023-01-30T06:02:03Z</dcterms:created>
  <dcterms:modified xsi:type="dcterms:W3CDTF">2023-02-20T04:58:40Z</dcterms:modified>
</cp:coreProperties>
</file>