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672" r:id="rId1"/>
  </p:sldMasterIdLst>
  <p:notesMasterIdLst>
    <p:notesMasterId r:id="rId4"/>
  </p:notesMasterIdLst>
  <p:sldIdLst>
    <p:sldId id="309" r:id="rId2"/>
    <p:sldId id="30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7446" userDrawn="1">
          <p15:clr>
            <a:srgbClr val="A4A3A4"/>
          </p15:clr>
        </p15:guide>
        <p15:guide id="11" pos="234" userDrawn="1">
          <p15:clr>
            <a:srgbClr val="A4A3A4"/>
          </p15:clr>
        </p15:guide>
        <p15:guide id="1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1253A3"/>
    <a:srgbClr val="FF9900"/>
    <a:srgbClr val="009900"/>
    <a:srgbClr val="0099FF"/>
    <a:srgbClr val="00FFFF"/>
    <a:srgbClr val="3399FF"/>
    <a:srgbClr val="E2E242"/>
    <a:srgbClr val="D6D10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1459" autoAdjust="0"/>
  </p:normalViewPr>
  <p:slideViewPr>
    <p:cSldViewPr snapToGrid="0" snapToObjects="1">
      <p:cViewPr varScale="1">
        <p:scale>
          <a:sx n="100" d="100"/>
          <a:sy n="100" d="100"/>
        </p:scale>
        <p:origin x="1452" y="90"/>
      </p:cViewPr>
      <p:guideLst>
        <p:guide pos="7446"/>
        <p:guide pos="23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CBA52-F66B-B549-95FB-D5796D1ABCF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19D7F-CC3B-204C-8317-DEDD59DAB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20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7AF4543-01A1-CB4A-6362-9694A126C220}"/>
              </a:ext>
            </a:extLst>
          </p:cNvPr>
          <p:cNvSpPr/>
          <p:nvPr userDrawn="1"/>
        </p:nvSpPr>
        <p:spPr>
          <a:xfrm>
            <a:off x="381000" y="332714"/>
            <a:ext cx="11429999" cy="442812"/>
          </a:xfrm>
          <a:prstGeom prst="rect">
            <a:avLst/>
          </a:prstGeom>
          <a:gradFill>
            <a:gsLst>
              <a:gs pos="0">
                <a:srgbClr val="005698"/>
              </a:gs>
              <a:gs pos="85000">
                <a:srgbClr val="6BC7E6">
                  <a:lumMod val="97000"/>
                  <a:lumOff val="3000"/>
                </a:srgbClr>
              </a:gs>
              <a:gs pos="20000">
                <a:srgbClr val="005698"/>
              </a:gs>
              <a:gs pos="100000">
                <a:srgbClr val="60C4E5">
                  <a:lumMod val="41000"/>
                  <a:lumOff val="59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3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CB36E900-C4F1-AEB1-2E82-DD4CBA34DC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137313" y="635796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C58AAC9-6130-824E-A9AE-4E7D6355CC53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3CA7A2D-5EFE-5DEC-EAC7-21D13BCBDB11}"/>
              </a:ext>
            </a:extLst>
          </p:cNvPr>
          <p:cNvSpPr/>
          <p:nvPr userDrawn="1"/>
        </p:nvSpPr>
        <p:spPr>
          <a:xfrm>
            <a:off x="381000" y="6309464"/>
            <a:ext cx="11429999" cy="21600"/>
          </a:xfrm>
          <a:prstGeom prst="rect">
            <a:avLst/>
          </a:prstGeom>
          <a:gradFill>
            <a:gsLst>
              <a:gs pos="0">
                <a:srgbClr val="005698"/>
              </a:gs>
              <a:gs pos="85000">
                <a:srgbClr val="6BC7E6">
                  <a:lumMod val="97000"/>
                  <a:lumOff val="3000"/>
                </a:srgbClr>
              </a:gs>
              <a:gs pos="20000">
                <a:srgbClr val="005698"/>
              </a:gs>
              <a:gs pos="100000">
                <a:srgbClr val="60C4E5">
                  <a:lumMod val="41000"/>
                  <a:lumOff val="59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3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C7D2F754-127A-88F7-B14B-A771D79572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0251" y="2112583"/>
            <a:ext cx="2223910" cy="248006"/>
          </a:xfrm>
          <a:noFill/>
        </p:spPr>
        <p:txBody>
          <a:bodyPr>
            <a:noAutofit/>
          </a:bodyPr>
          <a:lstStyle>
            <a:lvl1pPr marL="0" indent="0">
              <a:buNone/>
              <a:defRPr sz="1400" b="0" i="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-US" altLang="ja-JP" dirty="0"/>
              <a:t>Chapter.01</a:t>
            </a:r>
            <a:endParaRPr kumimoji="1" lang="ja-JP" altLang="en-US" dirty="0"/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72164669-D9DB-3533-F591-B93D6AA34F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28985" y="2792594"/>
            <a:ext cx="9661044" cy="786257"/>
          </a:xfrm>
          <a:noFill/>
        </p:spPr>
        <p:txBody>
          <a:bodyPr>
            <a:noAutofit/>
          </a:bodyPr>
          <a:lstStyle>
            <a:lvl1pPr marL="0" indent="0">
              <a:buNone/>
              <a:defRPr sz="2200" b="1" i="0"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 dirty="0"/>
              <a:t>タイトルを入力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AF2CC79-E221-40D0-9A92-96EA05DCDD85}"/>
              </a:ext>
            </a:extLst>
          </p:cNvPr>
          <p:cNvSpPr txBox="1"/>
          <p:nvPr userDrawn="1"/>
        </p:nvSpPr>
        <p:spPr>
          <a:xfrm>
            <a:off x="311487" y="6344298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ctr"/>
            <a:r>
              <a:rPr kumimoji="1" lang="ja-JP" altLang="en-US" sz="12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徳島県　保健福祉部　医療政策課</a:t>
            </a:r>
          </a:p>
        </p:txBody>
      </p:sp>
    </p:spTree>
    <p:extLst>
      <p:ext uri="{BB962C8B-B14F-4D97-AF65-F5344CB8AC3E}">
        <p14:creationId xmlns:p14="http://schemas.microsoft.com/office/powerpoint/2010/main" val="1388222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7AF4543-01A1-CB4A-6362-9694A126C220}"/>
              </a:ext>
            </a:extLst>
          </p:cNvPr>
          <p:cNvSpPr/>
          <p:nvPr userDrawn="1"/>
        </p:nvSpPr>
        <p:spPr>
          <a:xfrm>
            <a:off x="381000" y="332714"/>
            <a:ext cx="11429999" cy="442812"/>
          </a:xfrm>
          <a:prstGeom prst="rect">
            <a:avLst/>
          </a:prstGeom>
          <a:gradFill>
            <a:gsLst>
              <a:gs pos="0">
                <a:srgbClr val="005698"/>
              </a:gs>
              <a:gs pos="85000">
                <a:srgbClr val="6BC7E6">
                  <a:lumMod val="97000"/>
                  <a:lumOff val="3000"/>
                </a:srgbClr>
              </a:gs>
              <a:gs pos="20000">
                <a:srgbClr val="005698"/>
              </a:gs>
              <a:gs pos="100000">
                <a:srgbClr val="60C4E5">
                  <a:lumMod val="41000"/>
                  <a:lumOff val="59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kumimoji="1" lang="ja-JP" altLang="en-US" sz="23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4" name="テキスト プレースホルダー 2">
            <a:extLst>
              <a:ext uri="{FF2B5EF4-FFF2-40B4-BE49-F238E27FC236}">
                <a16:creationId xmlns:a16="http://schemas.microsoft.com/office/drawing/2014/main" id="{B4BEC5EE-B728-53DA-AA31-EFB8CE2281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white">
          <a:xfrm>
            <a:off x="388730" y="332714"/>
            <a:ext cx="11422268" cy="442813"/>
          </a:xfrm>
          <a:noFill/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200" b="1" i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 dirty="0"/>
              <a:t>タイトルを入力</a:t>
            </a:r>
          </a:p>
        </p:txBody>
      </p:sp>
      <p:sp>
        <p:nvSpPr>
          <p:cNvPr id="16" name="テキスト プレースホルダー 2">
            <a:extLst>
              <a:ext uri="{FF2B5EF4-FFF2-40B4-BE49-F238E27FC236}">
                <a16:creationId xmlns:a16="http://schemas.microsoft.com/office/drawing/2014/main" id="{47E4BE00-C2E7-AC09-8F5F-F7FBCEBD48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8729" y="863764"/>
            <a:ext cx="11422267" cy="496405"/>
          </a:xfrm>
          <a:noFill/>
        </p:spPr>
        <p:txBody>
          <a:bodyPr anchor="t">
            <a:no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1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ja-JP" altLang="en-US"/>
              <a:t>テキストを入力</a:t>
            </a:r>
            <a:endParaRPr kumimoji="1" lang="en-US" altLang="ja-JP" dirty="0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4AB91DC-2BDE-3DD0-3E16-9D0671A5950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137313" y="6357963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C58AAC9-6130-824E-A9AE-4E7D6355CC5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B621B86-8C63-6CA6-5089-74FC4F33A4F1}"/>
              </a:ext>
            </a:extLst>
          </p:cNvPr>
          <p:cNvSpPr/>
          <p:nvPr userDrawn="1"/>
        </p:nvSpPr>
        <p:spPr>
          <a:xfrm>
            <a:off x="381000" y="6309464"/>
            <a:ext cx="11429999" cy="21600"/>
          </a:xfrm>
          <a:prstGeom prst="rect">
            <a:avLst/>
          </a:prstGeom>
          <a:gradFill>
            <a:gsLst>
              <a:gs pos="0">
                <a:srgbClr val="005698"/>
              </a:gs>
              <a:gs pos="85000">
                <a:srgbClr val="6BC7E6">
                  <a:lumMod val="97000"/>
                  <a:lumOff val="3000"/>
                </a:srgbClr>
              </a:gs>
              <a:gs pos="20000">
                <a:srgbClr val="005698"/>
              </a:gs>
              <a:gs pos="100000">
                <a:srgbClr val="60C4E5">
                  <a:lumMod val="41000"/>
                  <a:lumOff val="59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3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9E18AC-DDD6-B330-E104-586A806817FE}"/>
              </a:ext>
            </a:extLst>
          </p:cNvPr>
          <p:cNvSpPr txBox="1"/>
          <p:nvPr userDrawn="1"/>
        </p:nvSpPr>
        <p:spPr>
          <a:xfrm>
            <a:off x="311487" y="6344298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ctr"/>
            <a:r>
              <a:rPr kumimoji="1" lang="ja-JP" altLang="en-US" sz="12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徳島県　保健福祉部　医療政策課</a:t>
            </a:r>
          </a:p>
        </p:txBody>
      </p:sp>
    </p:spTree>
    <p:extLst>
      <p:ext uri="{BB962C8B-B14F-4D97-AF65-F5344CB8AC3E}">
        <p14:creationId xmlns:p14="http://schemas.microsoft.com/office/powerpoint/2010/main" val="2279005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0FA7946-B10B-2B34-01A9-7D64977AA964}"/>
              </a:ext>
            </a:extLst>
          </p:cNvPr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rgbClr val="005698"/>
              </a:gs>
              <a:gs pos="85000">
                <a:srgbClr val="6BC7E6">
                  <a:lumMod val="97000"/>
                  <a:lumOff val="3000"/>
                </a:srgbClr>
              </a:gs>
              <a:gs pos="20000">
                <a:srgbClr val="005698"/>
              </a:gs>
              <a:gs pos="100000">
                <a:srgbClr val="60C4E5">
                  <a:lumMod val="41000"/>
                  <a:lumOff val="59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300" b="1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579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79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AAC9-6130-824E-A9AE-4E7D6355C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6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88" r:id="rId3"/>
    <p:sldLayoutId id="2147483673" r:id="rId4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5CBAB34-F711-0D7B-27A0-813F0C3F22F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ja-JP" altLang="en-US" dirty="0"/>
              <a:t>付録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973BD1-47D4-2973-0D3F-6F680159EE19}"/>
              </a:ext>
            </a:extLst>
          </p:cNvPr>
          <p:cNvSpPr txBox="1">
            <a:spLocks/>
          </p:cNvSpPr>
          <p:nvPr/>
        </p:nvSpPr>
        <p:spPr>
          <a:xfrm>
            <a:off x="833734" y="2792594"/>
            <a:ext cx="6481465" cy="636406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400" b="1" dirty="0"/>
              <a:t>サイバーセキュリティ体制図</a:t>
            </a:r>
          </a:p>
        </p:txBody>
      </p:sp>
    </p:spTree>
    <p:extLst>
      <p:ext uri="{BB962C8B-B14F-4D97-AF65-F5344CB8AC3E}">
        <p14:creationId xmlns:p14="http://schemas.microsoft.com/office/powerpoint/2010/main" val="364563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コネクタ: カギ線 1">
            <a:extLst>
              <a:ext uri="{FF2B5EF4-FFF2-40B4-BE49-F238E27FC236}">
                <a16:creationId xmlns:a16="http://schemas.microsoft.com/office/drawing/2014/main" id="{820D8F23-624B-CCEA-E056-DE6AB8AE06C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40899" y="1798296"/>
            <a:ext cx="1789975" cy="1329974"/>
          </a:xfrm>
          <a:prstGeom prst="bentConnector3">
            <a:avLst>
              <a:gd name="adj1" fmla="val 579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E9AB6C0-C0C1-D798-077B-76F52092FCF8}"/>
              </a:ext>
            </a:extLst>
          </p:cNvPr>
          <p:cNvSpPr/>
          <p:nvPr/>
        </p:nvSpPr>
        <p:spPr>
          <a:xfrm>
            <a:off x="5555076" y="918267"/>
            <a:ext cx="1231646" cy="65002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経営層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7D5384-F4C6-0D40-7EB1-6706614CEB76}"/>
              </a:ext>
            </a:extLst>
          </p:cNvPr>
          <p:cNvSpPr/>
          <p:nvPr/>
        </p:nvSpPr>
        <p:spPr>
          <a:xfrm>
            <a:off x="444166" y="927794"/>
            <a:ext cx="3190875" cy="650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★「○○○○」には担当者の氏名を記入してください</a:t>
            </a:r>
          </a:p>
        </p:txBody>
      </p:sp>
      <p:cxnSp>
        <p:nvCxnSpPr>
          <p:cNvPr id="6" name="コネクタ: カギ線 5">
            <a:extLst>
              <a:ext uri="{FF2B5EF4-FFF2-40B4-BE49-F238E27FC236}">
                <a16:creationId xmlns:a16="http://schemas.microsoft.com/office/drawing/2014/main" id="{64AC3CE1-B43A-4251-6817-97E248E79FEC}"/>
              </a:ext>
            </a:extLst>
          </p:cNvPr>
          <p:cNvCxnSpPr>
            <a:cxnSpLocks/>
          </p:cNvCxnSpPr>
          <p:nvPr/>
        </p:nvCxnSpPr>
        <p:spPr>
          <a:xfrm rot="5400000">
            <a:off x="4397586" y="1717662"/>
            <a:ext cx="1917852" cy="1638175"/>
          </a:xfrm>
          <a:prstGeom prst="bentConnector3">
            <a:avLst>
              <a:gd name="adj1" fmla="val 539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コネクタ: カギ線 6">
            <a:extLst>
              <a:ext uri="{FF2B5EF4-FFF2-40B4-BE49-F238E27FC236}">
                <a16:creationId xmlns:a16="http://schemas.microsoft.com/office/drawing/2014/main" id="{17A52C6D-5B27-64D1-BD05-68A7C17A494E}"/>
              </a:ext>
            </a:extLst>
          </p:cNvPr>
          <p:cNvCxnSpPr>
            <a:cxnSpLocks/>
          </p:cNvCxnSpPr>
          <p:nvPr/>
        </p:nvCxnSpPr>
        <p:spPr>
          <a:xfrm>
            <a:off x="7429500" y="2609850"/>
            <a:ext cx="2986582" cy="911405"/>
          </a:xfrm>
          <a:prstGeom prst="bentConnector3">
            <a:avLst>
              <a:gd name="adj1" fmla="val 9911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コネクタ: カギ線 7">
            <a:extLst>
              <a:ext uri="{FF2B5EF4-FFF2-40B4-BE49-F238E27FC236}">
                <a16:creationId xmlns:a16="http://schemas.microsoft.com/office/drawing/2014/main" id="{EFACAFBD-81A0-58E5-9669-21B19486690C}"/>
              </a:ext>
            </a:extLst>
          </p:cNvPr>
          <p:cNvCxnSpPr>
            <a:cxnSpLocks/>
            <a:endCxn id="3" idx="0"/>
          </p:cNvCxnSpPr>
          <p:nvPr/>
        </p:nvCxnSpPr>
        <p:spPr>
          <a:xfrm rot="10800000" flipV="1">
            <a:off x="1852884" y="2619370"/>
            <a:ext cx="2968659" cy="1925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3D7D6F0-5C6E-E094-3033-D6989A524CE2}"/>
              </a:ext>
            </a:extLst>
          </p:cNvPr>
          <p:cNvSpPr/>
          <p:nvPr/>
        </p:nvSpPr>
        <p:spPr>
          <a:xfrm>
            <a:off x="4723862" y="1731632"/>
            <a:ext cx="2934779" cy="65002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情報セキュリティ責任者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【CISO】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cxnSp>
        <p:nvCxnSpPr>
          <p:cNvPr id="10" name="コネクタ: カギ線 9">
            <a:extLst>
              <a:ext uri="{FF2B5EF4-FFF2-40B4-BE49-F238E27FC236}">
                <a16:creationId xmlns:a16="http://schemas.microsoft.com/office/drawing/2014/main" id="{37746F19-07F1-C268-4FDD-FE300BEBA6AA}"/>
              </a:ext>
            </a:extLst>
          </p:cNvPr>
          <p:cNvCxnSpPr>
            <a:cxnSpLocks/>
          </p:cNvCxnSpPr>
          <p:nvPr/>
        </p:nvCxnSpPr>
        <p:spPr>
          <a:xfrm rot="5400000">
            <a:off x="3176089" y="3868772"/>
            <a:ext cx="1967547" cy="722552"/>
          </a:xfrm>
          <a:prstGeom prst="bentConnector3">
            <a:avLst>
              <a:gd name="adj1" fmla="val 29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コネクタ: カギ線 10">
            <a:extLst>
              <a:ext uri="{FF2B5EF4-FFF2-40B4-BE49-F238E27FC236}">
                <a16:creationId xmlns:a16="http://schemas.microsoft.com/office/drawing/2014/main" id="{32C3E8DA-176F-BB7D-2D06-2BDAFFD42A44}"/>
              </a:ext>
            </a:extLst>
          </p:cNvPr>
          <p:cNvCxnSpPr>
            <a:cxnSpLocks/>
          </p:cNvCxnSpPr>
          <p:nvPr/>
        </p:nvCxnSpPr>
        <p:spPr>
          <a:xfrm rot="16200000" flipH="1">
            <a:off x="3785403" y="3980047"/>
            <a:ext cx="2184558" cy="715423"/>
          </a:xfrm>
          <a:prstGeom prst="bentConnector3">
            <a:avLst>
              <a:gd name="adj1" fmla="val 264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コネクタ: カギ線 11">
            <a:extLst>
              <a:ext uri="{FF2B5EF4-FFF2-40B4-BE49-F238E27FC236}">
                <a16:creationId xmlns:a16="http://schemas.microsoft.com/office/drawing/2014/main" id="{681D227E-4499-1447-AD44-99E4D2ABB778}"/>
              </a:ext>
            </a:extLst>
          </p:cNvPr>
          <p:cNvCxnSpPr>
            <a:cxnSpLocks/>
            <a:endCxn id="21" idx="0"/>
          </p:cNvCxnSpPr>
          <p:nvPr/>
        </p:nvCxnSpPr>
        <p:spPr>
          <a:xfrm rot="5400000">
            <a:off x="6179946" y="3910777"/>
            <a:ext cx="1953877" cy="671263"/>
          </a:xfrm>
          <a:prstGeom prst="bentConnector3">
            <a:avLst>
              <a:gd name="adj1" fmla="val 300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コネクタ: カギ線 12">
            <a:extLst>
              <a:ext uri="{FF2B5EF4-FFF2-40B4-BE49-F238E27FC236}">
                <a16:creationId xmlns:a16="http://schemas.microsoft.com/office/drawing/2014/main" id="{031C0ECB-5B94-EB73-3479-8CB0FD0B7257}"/>
              </a:ext>
            </a:extLst>
          </p:cNvPr>
          <p:cNvCxnSpPr>
            <a:cxnSpLocks/>
            <a:endCxn id="26" idx="0"/>
          </p:cNvCxnSpPr>
          <p:nvPr/>
        </p:nvCxnSpPr>
        <p:spPr>
          <a:xfrm rot="16200000" flipH="1">
            <a:off x="6893608" y="3875938"/>
            <a:ext cx="1954672" cy="740146"/>
          </a:xfrm>
          <a:prstGeom prst="bentConnector3">
            <a:avLst>
              <a:gd name="adj1" fmla="val 300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コネクタ: カギ線 13">
            <a:extLst>
              <a:ext uri="{FF2B5EF4-FFF2-40B4-BE49-F238E27FC236}">
                <a16:creationId xmlns:a16="http://schemas.microsoft.com/office/drawing/2014/main" id="{50E9D147-6F83-B2DD-E74E-7B734427999B}"/>
              </a:ext>
            </a:extLst>
          </p:cNvPr>
          <p:cNvCxnSpPr>
            <a:cxnSpLocks/>
          </p:cNvCxnSpPr>
          <p:nvPr/>
        </p:nvCxnSpPr>
        <p:spPr>
          <a:xfrm rot="5400000">
            <a:off x="8961567" y="4000553"/>
            <a:ext cx="2140469" cy="722550"/>
          </a:xfrm>
          <a:prstGeom prst="bentConnector3">
            <a:avLst>
              <a:gd name="adj1" fmla="val 2730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id="{FB6DB766-3FDE-A056-A7B5-6C522538C9C2}"/>
              </a:ext>
            </a:extLst>
          </p:cNvPr>
          <p:cNvCxnSpPr>
            <a:cxnSpLocks/>
            <a:endCxn id="27" idx="0"/>
          </p:cNvCxnSpPr>
          <p:nvPr/>
        </p:nvCxnSpPr>
        <p:spPr>
          <a:xfrm rot="16200000" flipH="1">
            <a:off x="9810706" y="3881529"/>
            <a:ext cx="1923022" cy="760614"/>
          </a:xfrm>
          <a:prstGeom prst="bentConnector3">
            <a:avLst>
              <a:gd name="adj1" fmla="val 3018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444DC20-95E4-88B0-B930-383F5CB3794B}"/>
              </a:ext>
            </a:extLst>
          </p:cNvPr>
          <p:cNvSpPr/>
          <p:nvPr/>
        </p:nvSpPr>
        <p:spPr>
          <a:xfrm>
            <a:off x="3168586" y="407343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部門システム管理者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89000B3-D023-CC05-5209-2149AB560063}"/>
              </a:ext>
            </a:extLst>
          </p:cNvPr>
          <p:cNvSpPr/>
          <p:nvPr/>
        </p:nvSpPr>
        <p:spPr>
          <a:xfrm>
            <a:off x="4597875" y="407343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部門機器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管理者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419C7A51-E25C-4258-B155-189E8617AAEB}"/>
              </a:ext>
            </a:extLst>
          </p:cNvPr>
          <p:cNvSpPr/>
          <p:nvPr/>
        </p:nvSpPr>
        <p:spPr>
          <a:xfrm>
            <a:off x="3168586" y="5223347"/>
            <a:ext cx="1260000" cy="726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職員等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F4ED95D-F26E-E245-4C1E-CCF57B040272}"/>
              </a:ext>
            </a:extLst>
          </p:cNvPr>
          <p:cNvSpPr/>
          <p:nvPr/>
        </p:nvSpPr>
        <p:spPr>
          <a:xfrm>
            <a:off x="6191252" y="407343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部門システム管理者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E0CC332-6D0A-6D47-B966-88D1FC4B973E}"/>
              </a:ext>
            </a:extLst>
          </p:cNvPr>
          <p:cNvSpPr/>
          <p:nvPr/>
        </p:nvSpPr>
        <p:spPr>
          <a:xfrm>
            <a:off x="7611017" y="407343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部門機器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管理者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BE392846-F8CE-010F-73D4-F76E301EA33E}"/>
              </a:ext>
            </a:extLst>
          </p:cNvPr>
          <p:cNvSpPr/>
          <p:nvPr/>
        </p:nvSpPr>
        <p:spPr>
          <a:xfrm>
            <a:off x="6191252" y="5223347"/>
            <a:ext cx="1260000" cy="726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職員等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D107FA2F-6900-DEC6-9D0B-6239733C86DB}"/>
              </a:ext>
            </a:extLst>
          </p:cNvPr>
          <p:cNvSpPr/>
          <p:nvPr/>
        </p:nvSpPr>
        <p:spPr>
          <a:xfrm>
            <a:off x="9102759" y="407343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部門システム管理者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DB5B85C-504A-EB22-3888-7BCD81F9682A}"/>
              </a:ext>
            </a:extLst>
          </p:cNvPr>
          <p:cNvSpPr/>
          <p:nvPr/>
        </p:nvSpPr>
        <p:spPr>
          <a:xfrm>
            <a:off x="10522524" y="407343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部門機器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管理者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7B0FE0F-1963-732C-9D6C-85098AF7D501}"/>
              </a:ext>
            </a:extLst>
          </p:cNvPr>
          <p:cNvSpPr/>
          <p:nvPr/>
        </p:nvSpPr>
        <p:spPr>
          <a:xfrm>
            <a:off x="9102759" y="5223347"/>
            <a:ext cx="1260000" cy="726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職員等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8D6C7B6-63E9-07CF-0D2C-649B834C9D5B}"/>
              </a:ext>
            </a:extLst>
          </p:cNvPr>
          <p:cNvSpPr/>
          <p:nvPr/>
        </p:nvSpPr>
        <p:spPr>
          <a:xfrm>
            <a:off x="4629102" y="5223347"/>
            <a:ext cx="1260000" cy="726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職員等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0C2B2290-F3A5-E48F-10AA-DAE264437022}"/>
              </a:ext>
            </a:extLst>
          </p:cNvPr>
          <p:cNvSpPr/>
          <p:nvPr/>
        </p:nvSpPr>
        <p:spPr>
          <a:xfrm>
            <a:off x="7611017" y="5223347"/>
            <a:ext cx="1260000" cy="726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職員等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1209FEBD-22A6-B425-1465-4B6C50B83CA8}"/>
              </a:ext>
            </a:extLst>
          </p:cNvPr>
          <p:cNvSpPr/>
          <p:nvPr/>
        </p:nvSpPr>
        <p:spPr>
          <a:xfrm>
            <a:off x="10522524" y="5223347"/>
            <a:ext cx="1260000" cy="7267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職員等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C7E23BB0-094F-2A4C-5FDD-A91404BCFC44}"/>
              </a:ext>
            </a:extLst>
          </p:cNvPr>
          <p:cNvSpPr/>
          <p:nvPr/>
        </p:nvSpPr>
        <p:spPr>
          <a:xfrm>
            <a:off x="3891135" y="281189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○○部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部門責任者</a:t>
            </a:r>
            <a:b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B80C802-DCE6-8735-C572-ADC0EADD128A}"/>
              </a:ext>
            </a:extLst>
          </p:cNvPr>
          <p:cNvSpPr/>
          <p:nvPr/>
        </p:nvSpPr>
        <p:spPr>
          <a:xfrm>
            <a:off x="6854222" y="283779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○○部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部門責任者</a:t>
            </a:r>
            <a:b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05A9E682-CB17-AB49-638D-54D1330688D8}"/>
              </a:ext>
            </a:extLst>
          </p:cNvPr>
          <p:cNvSpPr/>
          <p:nvPr/>
        </p:nvSpPr>
        <p:spPr>
          <a:xfrm>
            <a:off x="9698612" y="2811892"/>
            <a:ext cx="1260000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○○部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部門責任者</a:t>
            </a:r>
            <a:b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F999C93-F340-0AE8-FEF3-F1C4E533DA38}"/>
              </a:ext>
            </a:extLst>
          </p:cNvPr>
          <p:cNvSpPr txBox="1"/>
          <p:nvPr/>
        </p:nvSpPr>
        <p:spPr>
          <a:xfrm>
            <a:off x="9242653" y="106515"/>
            <a:ext cx="2822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最終更新日：</a:t>
            </a:r>
            <a:r>
              <a:rPr kumimoji="1"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C0C6295-B6C7-2BCF-0CB2-D7B4C9AA99FE}"/>
              </a:ext>
            </a:extLst>
          </p:cNvPr>
          <p:cNvSpPr txBox="1"/>
          <p:nvPr/>
        </p:nvSpPr>
        <p:spPr>
          <a:xfrm>
            <a:off x="287934" y="166144"/>
            <a:ext cx="5057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サイバーセキュリティ体制図（サンプル）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66A691A-B6A8-9E16-97D9-22860F92C5CB}"/>
              </a:ext>
            </a:extLst>
          </p:cNvPr>
          <p:cNvSpPr/>
          <p:nvPr/>
        </p:nvSpPr>
        <p:spPr>
          <a:xfrm>
            <a:off x="331265" y="2811892"/>
            <a:ext cx="3043236" cy="90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医療情報システム安全管理責任者</a:t>
            </a:r>
            <a:r>
              <a:rPr kumimoji="1"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システム管理者等</a:t>
            </a:r>
            <a:r>
              <a:rPr kumimoji="1"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24DCBE22-C12F-BE9B-8231-0AA3656A806C}"/>
              </a:ext>
            </a:extLst>
          </p:cNvPr>
          <p:cNvSpPr/>
          <p:nvPr/>
        </p:nvSpPr>
        <p:spPr>
          <a:xfrm>
            <a:off x="8760043" y="1731631"/>
            <a:ext cx="1945431" cy="65002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CSIRT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1F450334-CF7D-AD68-B914-E90E974BFBFA}"/>
              </a:ext>
            </a:extLst>
          </p:cNvPr>
          <p:cNvCxnSpPr>
            <a:stCxn id="9" idx="3"/>
            <a:endCxn id="32" idx="1"/>
          </p:cNvCxnSpPr>
          <p:nvPr/>
        </p:nvCxnSpPr>
        <p:spPr>
          <a:xfrm flipV="1">
            <a:off x="7658641" y="2056646"/>
            <a:ext cx="110140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82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kumimoji="1" sz="1800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</Words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メイリオ</vt:lpstr>
      <vt:lpstr>游ゴシック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2023-01-30T06:02:03Z</dcterms:created>
  <dcterms:modified xsi:type="dcterms:W3CDTF">2023-02-21T12:00:29Z</dcterms:modified>
</cp:coreProperties>
</file>